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0" d="100"/>
          <a:sy n="30" d="100"/>
        </p:scale>
        <p:origin x="-1092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12" Type="http://schemas.openxmlformats.org/officeDocument/2006/relationships/image" Target="../media/image9.jpeg"/><Relationship Id="rId2" Type="http://schemas.openxmlformats.org/officeDocument/2006/relationships/hyperlink" Target="file:///E:\&#1050;&#1086;&#1085;&#1082;&#1091;&#1088;&#1089;%203%20&#1091;&#1088;&#1086;&#1082;&#1072;\&#1059;&#1088;&#1086;&#1082;%202\&#1055;&#1088;&#1077;&#1079;&#1077;&#1085;&#1090;&#1072;&#1094;&#1080;&#1103;%20&#1076;&#1083;&#1103;%20&#1079;&#1072;&#1085;&#1103;&#1090;&#1080;&#1103;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5.gif"/><Relationship Id="rId5" Type="http://schemas.openxmlformats.org/officeDocument/2006/relationships/image" Target="../media/image2.jpeg"/><Relationship Id="rId10" Type="http://schemas.openxmlformats.org/officeDocument/2006/relationships/image" Target="../media/image11.jpeg"/><Relationship Id="rId4" Type="http://schemas.openxmlformats.org/officeDocument/2006/relationships/image" Target="../media/image1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Равнобедренный треугольник 11"/>
          <p:cNvSpPr/>
          <p:nvPr/>
        </p:nvSpPr>
        <p:spPr>
          <a:xfrm>
            <a:off x="6357950" y="628645"/>
            <a:ext cx="2143139" cy="1585885"/>
          </a:xfrm>
          <a:prstGeom prst="triangle">
            <a:avLst>
              <a:gd name="adj" fmla="val 49243"/>
            </a:avLst>
          </a:prstGeom>
          <a:ln w="10160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500430" y="500042"/>
            <a:ext cx="2000264" cy="1643074"/>
          </a:xfrm>
          <a:prstGeom prst="triangle">
            <a:avLst>
              <a:gd name="adj" fmla="val 47868"/>
            </a:avLst>
          </a:prstGeom>
          <a:ln w="127000" cmpd="sng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14480" y="3714752"/>
            <a:ext cx="6286544" cy="928694"/>
          </a:xfrm>
          <a:prstGeom prst="round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F:\ДОД  Дорожный марафон\дети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85728"/>
            <a:ext cx="2812845" cy="2000265"/>
          </a:xfrm>
          <a:prstGeom prst="rect">
            <a:avLst/>
          </a:prstGeom>
          <a:noFill/>
        </p:spPr>
      </p:pic>
      <p:pic>
        <p:nvPicPr>
          <p:cNvPr id="1029" name="Picture 5" descr="F:\ДОД  Дорожный марафон\дор работы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285728"/>
            <a:ext cx="2329280" cy="205843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785918" y="3714752"/>
            <a:ext cx="60038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Предупреждающие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Picture 2" descr="C:\Documents and Settings\user\Рабочий стол\Анимация и просто картинки\анимашки\FILES\PFILES\MSOFFICE\MEDIA\CNTCD1\ANIMATED\J025450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5214950"/>
            <a:ext cx="1143008" cy="1143008"/>
          </a:xfrm>
          <a:prstGeom prst="rect">
            <a:avLst/>
          </a:prstGeom>
          <a:noFill/>
        </p:spPr>
      </p:pic>
      <p:pic>
        <p:nvPicPr>
          <p:cNvPr id="1027" name="Picture 3" descr="F:\ДОД  Дорожный марафон\переезд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285728"/>
            <a:ext cx="2387411" cy="2071702"/>
          </a:xfrm>
          <a:prstGeom prst="rect">
            <a:avLst/>
          </a:prstGeom>
          <a:noFill/>
        </p:spPr>
      </p:pic>
      <p:pic>
        <p:nvPicPr>
          <p:cNvPr id="3" name="Picture 3" descr="C:\Documents and Settings\user\Рабочий стол\Анимация и просто картинки\animations\AG00315_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0166" y="1142984"/>
            <a:ext cx="2286016" cy="2579633"/>
          </a:xfrm>
          <a:prstGeom prst="rect">
            <a:avLst/>
          </a:prstGeom>
          <a:noFill/>
        </p:spPr>
      </p:pic>
      <p:sp>
        <p:nvSpPr>
          <p:cNvPr id="13" name="Скругленная прямоугольная выноска 12"/>
          <p:cNvSpPr/>
          <p:nvPr/>
        </p:nvSpPr>
        <p:spPr>
          <a:xfrm>
            <a:off x="4143372" y="285728"/>
            <a:ext cx="4214842" cy="2071702"/>
          </a:xfrm>
          <a:prstGeom prst="wedgeRoundRectCallout">
            <a:avLst>
              <a:gd name="adj1" fmla="val -66840"/>
              <a:gd name="adj2" fmla="val 46460"/>
              <a:gd name="adj3" fmla="val 16667"/>
            </a:avLst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Какие виды  знаков бывают?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7" grpId="0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ДОД  Дорожный марафон\авт станц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7" y="642918"/>
            <a:ext cx="1973166" cy="25717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1" name="Picture 3" descr="F:\ДОД  Дорожный марафон\пункт первой мед помощ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7" y="642918"/>
            <a:ext cx="1928826" cy="25144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Скругленный прямоугольник 4"/>
          <p:cNvSpPr/>
          <p:nvPr/>
        </p:nvSpPr>
        <p:spPr>
          <a:xfrm>
            <a:off x="1500166" y="3857628"/>
            <a:ext cx="6286544" cy="928694"/>
          </a:xfrm>
          <a:prstGeom prst="round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3857628"/>
            <a:ext cx="50305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З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наки сервиса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2" descr="C:\Documents and Settings\user\Рабочий стол\Анимация и просто картинки\анимашки\FILES\PFILES\MSOFFICE\MEDIA\CNTCD1\ANIMATED\J025450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48" y="5357826"/>
            <a:ext cx="1143008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5715008" y="641067"/>
            <a:ext cx="2071702" cy="207170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85918" y="1428736"/>
            <a:ext cx="1428760" cy="571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F:\ДОД  Дорожный марафон\въезд запрещён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1428728" y="642918"/>
            <a:ext cx="2167742" cy="2160000"/>
          </a:xfrm>
          <a:prstGeom prst="rect">
            <a:avLst/>
          </a:prstGeom>
          <a:noFill/>
        </p:spPr>
      </p:pic>
      <p:pic>
        <p:nvPicPr>
          <p:cNvPr id="1027" name="Picture 3" descr="F:\ДОД  Дорожный марафон\движ на велос запрещено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5572132" y="571480"/>
            <a:ext cx="2357454" cy="2296327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1714480" y="4071942"/>
            <a:ext cx="6286544" cy="928694"/>
          </a:xfrm>
          <a:prstGeom prst="round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85918" y="4071942"/>
            <a:ext cx="54473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Запрещающие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2" descr="C:\Documents and Settings\user\Рабочий стол\Анимация и просто картинки\анимашки\FILES\PFILES\MSOFFICE\MEDIA\CNTCD1\ANIMATED\J025450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5357826"/>
            <a:ext cx="1143008" cy="1143008"/>
          </a:xfrm>
          <a:prstGeom prst="rect">
            <a:avLst/>
          </a:prstGeom>
          <a:noFill/>
        </p:spPr>
      </p:pic>
      <p:sp>
        <p:nvSpPr>
          <p:cNvPr id="10" name="Кольцо 9"/>
          <p:cNvSpPr/>
          <p:nvPr/>
        </p:nvSpPr>
        <p:spPr>
          <a:xfrm>
            <a:off x="1357290" y="642918"/>
            <a:ext cx="2214578" cy="2214578"/>
          </a:xfrm>
          <a:prstGeom prst="donut">
            <a:avLst>
              <a:gd name="adj" fmla="val 7301"/>
            </a:avLst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>
            <a:off x="5643570" y="641067"/>
            <a:ext cx="2214578" cy="2214578"/>
          </a:xfrm>
          <a:prstGeom prst="donut">
            <a:avLst>
              <a:gd name="adj" fmla="val 7301"/>
            </a:avLst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7" grpId="0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ДОД  Дорожный марафон\место остановки автобус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571481"/>
            <a:ext cx="2006476" cy="24288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1" name="Picture 3" descr="F:\ДОД  Дорожный марафон\пеш переход.jpg"/>
          <p:cNvPicPr>
            <a:picLocks noChangeAspect="1" noChangeArrowheads="1"/>
          </p:cNvPicPr>
          <p:nvPr/>
        </p:nvPicPr>
        <p:blipFill>
          <a:blip r:embed="rId3" cstate="print"/>
          <a:srcRect l="4274" t="5128" r="8974" b="2564"/>
          <a:stretch>
            <a:fillRect/>
          </a:stretch>
        </p:blipFill>
        <p:spPr bwMode="auto">
          <a:xfrm>
            <a:off x="5715008" y="608432"/>
            <a:ext cx="1984388" cy="24633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Скругленный прямоугольник 6"/>
          <p:cNvSpPr/>
          <p:nvPr/>
        </p:nvSpPr>
        <p:spPr>
          <a:xfrm>
            <a:off x="1214414" y="3929066"/>
            <a:ext cx="7429552" cy="928694"/>
          </a:xfrm>
          <a:prstGeom prst="round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3857628"/>
            <a:ext cx="849354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Информационно – </a:t>
            </a: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указательные</a:t>
            </a:r>
            <a:endParaRPr lang="ru-RU" sz="40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Picture 2" descr="C:\Documents and Settings\user\Рабочий стол\Анимация и просто картинки\анимашки\FILES\PFILES\MSOFFICE\MEDIA\CNTCD1\ANIMATED\J025450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5072050"/>
            <a:ext cx="1143008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Управляющая кнопка: возврат 13">
            <a:hlinkClick r:id="rId2" action="ppaction://hlinkpres?slideindex=2&amp;slidetitle=Слайд 2" highlightClick="1"/>
          </p:cNvPr>
          <p:cNvSpPr/>
          <p:nvPr/>
        </p:nvSpPr>
        <p:spPr>
          <a:xfrm>
            <a:off x="8786842" y="6357958"/>
            <a:ext cx="357158" cy="500042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857752" y="1571612"/>
            <a:ext cx="3786214" cy="714380"/>
          </a:xfrm>
          <a:prstGeom prst="round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предупреждающие</a:t>
            </a:r>
            <a:endParaRPr lang="ru-RU" sz="24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28596" y="5715016"/>
            <a:ext cx="3857652" cy="714380"/>
          </a:xfrm>
          <a:prstGeom prst="round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знаки  сервиса</a:t>
            </a:r>
            <a:endParaRPr lang="ru-RU" sz="2400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86314" y="5715016"/>
            <a:ext cx="4000528" cy="714380"/>
          </a:xfrm>
          <a:prstGeom prst="round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запрещающие</a:t>
            </a:r>
            <a:endParaRPr lang="ru-RU" sz="2400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28596" y="1571612"/>
            <a:ext cx="3857652" cy="714380"/>
          </a:xfrm>
          <a:prstGeom prst="round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информационно-</a:t>
            </a:r>
          </a:p>
          <a:p>
            <a:pPr algn="ctr"/>
            <a:r>
              <a:rPr lang="ru-RU" sz="2400" b="1" dirty="0" smtClean="0"/>
              <a:t>указательные</a:t>
            </a:r>
            <a:endParaRPr lang="ru-RU" sz="2400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14876" y="357166"/>
            <a:ext cx="4071966" cy="1143008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3" descr="F:\ДОД  Дорожный марафон\переезд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2857496"/>
            <a:ext cx="867288" cy="830075"/>
          </a:xfrm>
          <a:prstGeom prst="rect">
            <a:avLst/>
          </a:prstGeom>
          <a:noFill/>
        </p:spPr>
      </p:pic>
      <p:pic>
        <p:nvPicPr>
          <p:cNvPr id="4" name="Picture 2" descr="F:\ДОД  Дорожный марафон\дети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2857496"/>
            <a:ext cx="1113900" cy="876983"/>
          </a:xfrm>
          <a:prstGeom prst="rect">
            <a:avLst/>
          </a:prstGeom>
          <a:noFill/>
        </p:spPr>
      </p:pic>
      <p:pic>
        <p:nvPicPr>
          <p:cNvPr id="6" name="Picture 5" descr="F:\ДОД  Дорожный марафон\дор работы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2786058"/>
            <a:ext cx="928694" cy="850016"/>
          </a:xfrm>
          <a:prstGeom prst="rect">
            <a:avLst/>
          </a:prstGeom>
          <a:noFill/>
        </p:spPr>
      </p:pic>
      <p:sp>
        <p:nvSpPr>
          <p:cNvPr id="20" name="Скругленный прямоугольник 19"/>
          <p:cNvSpPr/>
          <p:nvPr/>
        </p:nvSpPr>
        <p:spPr>
          <a:xfrm>
            <a:off x="4643438" y="4286256"/>
            <a:ext cx="4143404" cy="1285884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F:\ДОД  Дорожный марафон\въезд запрещён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4071934" y="2786058"/>
            <a:ext cx="1000132" cy="1000132"/>
          </a:xfrm>
          <a:prstGeom prst="rect">
            <a:avLst/>
          </a:prstGeom>
          <a:noFill/>
        </p:spPr>
      </p:pic>
      <p:sp>
        <p:nvSpPr>
          <p:cNvPr id="21" name="Скругленный прямоугольник 20"/>
          <p:cNvSpPr/>
          <p:nvPr/>
        </p:nvSpPr>
        <p:spPr>
          <a:xfrm>
            <a:off x="428596" y="4286256"/>
            <a:ext cx="4000528" cy="1285908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3" descr="F:\ДОД  Дорожный марафон\пункт первой мед помощи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4810" y="2857496"/>
            <a:ext cx="678680" cy="857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2" descr="F:\ДОД  Дорожный марафон\авт станция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14810" y="2786058"/>
            <a:ext cx="642942" cy="8715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2" name="Скругленный прямоугольник 21"/>
          <p:cNvSpPr/>
          <p:nvPr/>
        </p:nvSpPr>
        <p:spPr>
          <a:xfrm>
            <a:off x="285720" y="357166"/>
            <a:ext cx="4000528" cy="1143008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F:\ДОД  Дорожный марафон\место остановки автобуса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00496" y="2643182"/>
            <a:ext cx="714380" cy="9399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3" descr="F:\ДОД  Дорожный марафон\пеш переход.jpg"/>
          <p:cNvPicPr>
            <a:picLocks noChangeAspect="1" noChangeArrowheads="1"/>
          </p:cNvPicPr>
          <p:nvPr/>
        </p:nvPicPr>
        <p:blipFill>
          <a:blip r:embed="rId10" cstate="print"/>
          <a:srcRect l="4274" t="5128" r="8974" b="2564"/>
          <a:stretch>
            <a:fillRect/>
          </a:stretch>
        </p:blipFill>
        <p:spPr bwMode="auto">
          <a:xfrm>
            <a:off x="4214810" y="2786058"/>
            <a:ext cx="677232" cy="9286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" name="Picture 3" descr="C:\Documents and Settings\user\Рабочий стол\Анимация и просто картинки\animations\AG00315_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071538" y="2591484"/>
            <a:ext cx="2236609" cy="3533474"/>
          </a:xfrm>
          <a:prstGeom prst="rect">
            <a:avLst/>
          </a:prstGeom>
          <a:noFill/>
        </p:spPr>
      </p:pic>
      <p:sp>
        <p:nvSpPr>
          <p:cNvPr id="24" name="Скругленная прямоугольная выноска 23"/>
          <p:cNvSpPr/>
          <p:nvPr/>
        </p:nvSpPr>
        <p:spPr>
          <a:xfrm>
            <a:off x="3143240" y="500042"/>
            <a:ext cx="5391268" cy="1915666"/>
          </a:xfrm>
          <a:prstGeom prst="wedgeRoundRectCallout">
            <a:avLst>
              <a:gd name="adj1" fmla="val -52177"/>
              <a:gd name="adj2" fmla="val 79314"/>
              <a:gd name="adj3" fmla="val 16667"/>
            </a:avLst>
          </a:prstGeom>
          <a:ln w="762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Проверим себя?</a:t>
            </a:r>
            <a:endParaRPr lang="ru-RU" sz="4800" b="1" dirty="0"/>
          </a:p>
        </p:txBody>
      </p:sp>
      <p:sp>
        <p:nvSpPr>
          <p:cNvPr id="25" name="Овал 24"/>
          <p:cNvSpPr/>
          <p:nvPr/>
        </p:nvSpPr>
        <p:spPr>
          <a:xfrm>
            <a:off x="4071934" y="2786058"/>
            <a:ext cx="1000132" cy="92869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3" descr="F:\ДОД  Дорожный марафон\движ на велос запрещено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4000496" y="2643182"/>
            <a:ext cx="1143008" cy="11789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7321E-6 L 0.10643 0.25658 " pathEditMode="relative" rAng="0" ptsTypes="AA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128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61894E-7 L 0.11025 0.25912 " pathEditMode="relative" rAng="0" ptsTypes="AA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27252E-6 L 0.07257 -0.35774 " pathEditMode="relative" rAng="0" ptsTypes="AA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-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7321E-6 L -0.36025 -0.33002 " pathEditMode="relative" rAng="0" ptsTypes="AA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" y="-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59584E-6 L 0.24027 -0.33487 " pathEditMode="relative" rAng="0" ptsTypes="AA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61894E-8 L -0.38403 0.23025 " pathEditMode="relative" rAng="0" ptsTypes="AA">
                                      <p:cBhvr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" y="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52425E-6 L 0.36962 -0.33325 " pathEditMode="relative" rAng="0" ptsTypes="AA">
                                      <p:cBhvr>
                                        <p:cTn id="8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61894E-8 L 0.31493 0.24088 " pathEditMode="relative" rAng="0" ptsTypes="AA">
                                      <p:cBhvr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22402E-6 L -0.11407 0.23972 " pathEditMode="relative" rAng="0" ptsTypes="AA">
                                      <p:cBhvr>
                                        <p:cTn id="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16397E-6 L -0.14201 -0.31016 " pathEditMode="relative" rAng="0" ptsTypes="AA">
                                      <p:cBhvr>
                                        <p:cTn id="10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-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5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23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48</cp:revision>
  <dcterms:modified xsi:type="dcterms:W3CDTF">2002-12-31T21:25:20Z</dcterms:modified>
</cp:coreProperties>
</file>