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5148B-B559-498A-98A0-2C2F13421DE6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376C8-B508-4E92-BFDE-8EBE51B42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376C8-B508-4E92-BFDE-8EBE51B421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7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42E5D-B357-4E95-9A8D-A9F92591CA60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B338-C974-4EF9-8617-4CC49CAA6D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950BB-DD1D-4B45-925B-95A36753DA09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1B7F8-28FD-4487-A2C0-118B15671B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CFB41-9A91-4029-A9A8-DEA012302716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4D1D7-631F-4B98-9F73-A89E0A3E75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B0661-CCA4-4AD2-83A5-288B53B315DA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EB95B-C231-417B-B044-F5D44A7397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0E950-6F58-42A0-B9A1-286430CE338B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06D09-9334-4847-96A4-EE9ACB285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6CD1E-B059-4871-87FF-78278FF5B336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AF7F2-00E1-4D9C-BC70-5B5C1ED64A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8537C-CAA1-4721-928A-F5143910B404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8B66F-59CA-4F92-A922-EBA8183C45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558B99-5902-44B9-812A-6FF3EC3CED8A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7B496-0B64-4B01-A36B-9DB29AE2AB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7E350-7AF3-415D-B198-CF54F94FEB8B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C4A34-7384-47DF-A1E4-B814C46E0A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2D15B7-8F39-4E92-A2B5-4BF6D4862777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55C55-0538-4325-A4CB-D35B9C5A6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2D318F-C470-4316-B12B-F9EC5B46F2D1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1BB9985-10B4-4B41-8B12-029CE57CFF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95DA273-99C8-4280-BD39-54905DF87208}" type="datetimeFigureOut">
              <a:rPr lang="ru-RU" smtClean="0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7DB337-39F2-452E-8F9F-85A628D9E2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4608512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Сложноподчиненное предложение </a:t>
            </a:r>
            <a:b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с придаточным местоименно-определительным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Вставьте пропущенные буквы, откройте скобки, расставьте знаки препинания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360908"/>
            <a:ext cx="8424936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Рваное Ушко.</a:t>
            </a:r>
          </a:p>
          <a:p>
            <a:pPr marL="0" indent="457200" algn="just">
              <a:buNone/>
            </a:pPr>
            <a:r>
              <a:rPr lang="ru-RU" sz="2400" b="1" dirty="0" smtClean="0"/>
              <a:t>Кролик хотя и </a:t>
            </a:r>
            <a:r>
              <a:rPr lang="ru-RU" sz="2400" b="1" dirty="0" err="1" smtClean="0"/>
              <a:t>ул</a:t>
            </a:r>
            <a:r>
              <a:rPr lang="ru-RU" sz="2400" b="1" dirty="0" smtClean="0"/>
              <a:t>…же(н, </a:t>
            </a:r>
            <a:r>
              <a:rPr lang="ru-RU" sz="2400" b="1" dirty="0" err="1" smtClean="0"/>
              <a:t>нн</a:t>
            </a:r>
            <a:r>
              <a:rPr lang="ru-RU" sz="2400" b="1" dirty="0" smtClean="0"/>
              <a:t>)</a:t>
            </a:r>
            <a:r>
              <a:rPr lang="ru-RU" sz="2400" b="1" dirty="0" err="1" smtClean="0"/>
              <a:t>ый</a:t>
            </a:r>
            <a:r>
              <a:rPr lang="ru-RU" sz="2400" b="1" dirty="0" smtClean="0"/>
              <a:t> матерью в уютную п…</a:t>
            </a:r>
            <a:r>
              <a:rPr lang="ru-RU" sz="2400" b="1" dirty="0" err="1" smtClean="0"/>
              <a:t>стель</a:t>
            </a:r>
            <a:r>
              <a:rPr lang="ru-RU" sz="2400" b="1" dirty="0" smtClean="0"/>
              <a:t> все же (не)х…тел спать и его </a:t>
            </a:r>
            <a:r>
              <a:rPr lang="ru-RU" sz="2400" b="1" dirty="0" err="1" smtClean="0"/>
              <a:t>бл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стящие</a:t>
            </a:r>
            <a:r>
              <a:rPr lang="ru-RU" sz="2400" b="1" dirty="0" smtClean="0"/>
              <a:t> глазки всматривались  в частицу зеленого мира </a:t>
            </a:r>
            <a:r>
              <a:rPr lang="ru-RU" sz="2400" b="1" dirty="0" err="1" smtClean="0"/>
              <a:t>ра</a:t>
            </a:r>
            <a:r>
              <a:rPr lang="ru-RU" sz="2400" b="1" dirty="0" smtClean="0"/>
              <a:t>(с, </a:t>
            </a:r>
            <a:r>
              <a:rPr lang="ru-RU" sz="2400" b="1" dirty="0" err="1" smtClean="0"/>
              <a:t>сс</a:t>
            </a:r>
            <a:r>
              <a:rPr lang="ru-RU" sz="2400" b="1" dirty="0" smtClean="0"/>
              <a:t>)т…</a:t>
            </a:r>
            <a:r>
              <a:rPr lang="ru-RU" sz="2400" b="1" dirty="0" err="1" smtClean="0"/>
              <a:t>лавшегося</a:t>
            </a:r>
            <a:r>
              <a:rPr lang="ru-RU" sz="2400" b="1" dirty="0" smtClean="0"/>
              <a:t> над ним. </a:t>
            </a:r>
            <a:r>
              <a:rPr lang="ru-RU" sz="2400" b="1" dirty="0"/>
              <a:t>В</a:t>
            </a:r>
            <a:r>
              <a:rPr lang="ru-RU" sz="2400" b="1" dirty="0" smtClean="0"/>
              <a:t>друг он услыхал какой(то) </a:t>
            </a:r>
            <a:r>
              <a:rPr lang="ru-RU" sz="2400" b="1" dirty="0" err="1" smtClean="0"/>
              <a:t>стра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н,нн</a:t>
            </a:r>
            <a:r>
              <a:rPr lang="ru-RU" sz="2400" b="1" dirty="0" smtClean="0"/>
              <a:t>)</a:t>
            </a:r>
            <a:r>
              <a:rPr lang="ru-RU" sz="2400" b="1" dirty="0" err="1" smtClean="0"/>
              <a:t>ый</a:t>
            </a:r>
            <a:r>
              <a:rPr lang="ru-RU" sz="2400" b="1" dirty="0" smtClean="0"/>
              <a:t> шелест листьев. Это был уд…</a:t>
            </a:r>
            <a:r>
              <a:rPr lang="ru-RU" sz="2400" b="1" dirty="0" err="1" smtClean="0"/>
              <a:t>вительный</a:t>
            </a:r>
            <a:r>
              <a:rPr lang="ru-RU" sz="2400" b="1" dirty="0" smtClean="0"/>
              <a:t>, (не)прерывный ш…</a:t>
            </a:r>
            <a:r>
              <a:rPr lang="ru-RU" sz="2400" b="1" dirty="0" err="1" smtClean="0"/>
              <a:t>рох</a:t>
            </a:r>
            <a:r>
              <a:rPr lang="ru-RU" sz="2400" b="1" dirty="0" smtClean="0"/>
              <a:t> который (не)сопровождался звуком шагов. Маленький </a:t>
            </a:r>
            <a:r>
              <a:rPr lang="ru-RU" sz="2400" b="1" dirty="0" err="1" smtClean="0"/>
              <a:t>крольч</a:t>
            </a:r>
            <a:r>
              <a:rPr lang="ru-RU" sz="2400" b="1" dirty="0" smtClean="0"/>
              <a:t>…нок высунулся из гнезда и </a:t>
            </a:r>
            <a:r>
              <a:rPr lang="ru-RU" sz="2400" b="1" dirty="0" err="1" smtClean="0"/>
              <a:t>загл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нул</a:t>
            </a:r>
            <a:r>
              <a:rPr lang="ru-RU" sz="2400" b="1" dirty="0" smtClean="0"/>
              <a:t> в лес. При первом же движении …дела(</a:t>
            </a:r>
            <a:r>
              <a:rPr lang="ru-RU" sz="2400" b="1" dirty="0" err="1" smtClean="0"/>
              <a:t>н,нн</a:t>
            </a:r>
            <a:r>
              <a:rPr lang="ru-RU" sz="2400" b="1" dirty="0" smtClean="0"/>
              <a:t>)</a:t>
            </a:r>
            <a:r>
              <a:rPr lang="ru-RU" sz="2400" b="1" dirty="0"/>
              <a:t>о</a:t>
            </a:r>
            <a:r>
              <a:rPr lang="ru-RU" sz="2400" b="1" dirty="0" smtClean="0"/>
              <a:t>м им ш…</a:t>
            </a:r>
            <a:r>
              <a:rPr lang="ru-RU" sz="2400" b="1" dirty="0" err="1" smtClean="0"/>
              <a:t>рох</a:t>
            </a:r>
            <a:r>
              <a:rPr lang="ru-RU" sz="2400" b="1" dirty="0" smtClean="0"/>
              <a:t> тотчас же </a:t>
            </a:r>
            <a:r>
              <a:rPr lang="ru-RU" sz="2400" b="1" dirty="0" err="1" smtClean="0"/>
              <a:t>пр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кратился</a:t>
            </a:r>
            <a:r>
              <a:rPr lang="ru-RU" sz="2400" b="1" dirty="0" smtClean="0"/>
              <a:t>. Он (н…)чего  (не)увидал и потому шагнул вперед. И тотчас  же </a:t>
            </a:r>
            <a:r>
              <a:rPr lang="ru-RU" sz="2400" b="1" dirty="0" err="1" smtClean="0"/>
              <a:t>оч</a:t>
            </a:r>
            <a:r>
              <a:rPr lang="ru-RU" sz="2400" b="1" dirty="0" smtClean="0"/>
              <a:t>…</a:t>
            </a:r>
            <a:r>
              <a:rPr lang="ru-RU" sz="2400" b="1" dirty="0" err="1" smtClean="0"/>
              <a:t>тился</a:t>
            </a:r>
            <a:r>
              <a:rPr lang="ru-RU" sz="2400" b="1" dirty="0" smtClean="0"/>
              <a:t> лицом к лицу с огромной змеей.</a:t>
            </a:r>
            <a:endParaRPr lang="ru-RU" sz="2400" b="1" dirty="0"/>
          </a:p>
        </p:txBody>
      </p:sp>
      <p:pic>
        <p:nvPicPr>
          <p:cNvPr id="4" name="Picture 53" descr="3f3b7b0d28f958b79ab69d6d4a5ca3b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57452"/>
            <a:ext cx="1371600" cy="48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image69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913"/>
            <a:ext cx="15843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0952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/>
              <a:t>Рваное Ушко.</a:t>
            </a:r>
          </a:p>
          <a:p>
            <a:pPr marL="0" indent="457200">
              <a:buNone/>
            </a:pPr>
            <a:r>
              <a:rPr lang="ru-RU" sz="2800" b="1" dirty="0" smtClean="0"/>
              <a:t>Кролик</a:t>
            </a:r>
            <a:r>
              <a:rPr lang="ru-RU" sz="2800" b="1" dirty="0" smtClean="0">
                <a:solidFill>
                  <a:schemeClr val="accent6"/>
                </a:solidFill>
              </a:rPr>
              <a:t>,</a:t>
            </a:r>
            <a:r>
              <a:rPr lang="ru-RU" sz="2800" b="1" dirty="0" smtClean="0"/>
              <a:t> хотя и </a:t>
            </a:r>
            <a:r>
              <a:rPr lang="ru-RU" sz="2800" b="1" dirty="0" err="1" smtClean="0"/>
              <a:t>ул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О</a:t>
            </a:r>
            <a:r>
              <a:rPr lang="ru-RU" sz="2800" b="1" dirty="0" err="1" smtClean="0"/>
              <a:t>же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нн</a:t>
            </a:r>
            <a:r>
              <a:rPr lang="ru-RU" sz="2800" b="1" dirty="0" err="1" smtClean="0"/>
              <a:t>ый</a:t>
            </a:r>
            <a:r>
              <a:rPr lang="ru-RU" sz="2800" b="1" dirty="0" smtClean="0"/>
              <a:t> матерью в уютную </a:t>
            </a:r>
            <a:r>
              <a:rPr lang="ru-RU" sz="2800" b="1" dirty="0" err="1" smtClean="0"/>
              <a:t>п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О</a:t>
            </a:r>
            <a:r>
              <a:rPr lang="ru-RU" sz="2800" b="1" dirty="0" err="1" smtClean="0"/>
              <a:t>стель</a:t>
            </a:r>
            <a:r>
              <a:rPr lang="ru-RU" sz="2800" b="1" dirty="0" smtClean="0">
                <a:solidFill>
                  <a:schemeClr val="accent6"/>
                </a:solidFill>
              </a:rPr>
              <a:t>, </a:t>
            </a:r>
            <a:r>
              <a:rPr lang="ru-RU" sz="2800" b="1" dirty="0" smtClean="0"/>
              <a:t>все же не </a:t>
            </a:r>
            <a:r>
              <a:rPr lang="ru-RU" sz="2800" b="1" dirty="0" err="1" smtClean="0"/>
              <a:t>х</a:t>
            </a:r>
            <a:r>
              <a:rPr lang="ru-RU" sz="2800" b="1" i="1" dirty="0" err="1" smtClean="0">
                <a:solidFill>
                  <a:schemeClr val="accent6"/>
                </a:solidFill>
              </a:rPr>
              <a:t>О</a:t>
            </a:r>
            <a:r>
              <a:rPr lang="ru-RU" sz="2800" b="1" dirty="0" err="1" smtClean="0"/>
              <a:t>тел</a:t>
            </a:r>
            <a:r>
              <a:rPr lang="ru-RU" sz="2800" b="1" dirty="0" smtClean="0"/>
              <a:t> спать</a:t>
            </a:r>
            <a:r>
              <a:rPr lang="ru-RU" sz="2800" b="1" dirty="0" smtClean="0">
                <a:solidFill>
                  <a:schemeClr val="accent6"/>
                </a:solidFill>
              </a:rPr>
              <a:t>,</a:t>
            </a:r>
            <a:r>
              <a:rPr lang="ru-RU" sz="2800" b="1" dirty="0" smtClean="0"/>
              <a:t> и его бл</a:t>
            </a:r>
            <a:r>
              <a:rPr lang="ru-RU" sz="2800" b="1" i="1" dirty="0" smtClean="0">
                <a:solidFill>
                  <a:schemeClr val="accent6"/>
                </a:solidFill>
              </a:rPr>
              <a:t>е</a:t>
            </a:r>
            <a:r>
              <a:rPr lang="ru-RU" sz="2800" b="1" dirty="0" smtClean="0"/>
              <a:t>стящие глазки всматривались  в частицу зеленого мира</a:t>
            </a:r>
            <a:r>
              <a:rPr lang="ru-RU" sz="2800" b="1" dirty="0" smtClean="0">
                <a:solidFill>
                  <a:schemeClr val="accent6"/>
                </a:solidFill>
              </a:rPr>
              <a:t>,</a:t>
            </a:r>
            <a:r>
              <a:rPr lang="ru-RU" sz="2800" b="1" dirty="0" smtClean="0"/>
              <a:t> ра</a:t>
            </a:r>
            <a:r>
              <a:rPr lang="ru-RU" sz="2800" b="1" i="1" dirty="0" smtClean="0">
                <a:solidFill>
                  <a:schemeClr val="accent6"/>
                </a:solidFill>
              </a:rPr>
              <a:t>сс</a:t>
            </a:r>
            <a:r>
              <a:rPr lang="ru-RU" sz="2800" b="1" dirty="0" smtClean="0"/>
              <a:t>т</a:t>
            </a:r>
            <a:r>
              <a:rPr lang="ru-RU" sz="2800" b="1" i="1" dirty="0">
                <a:solidFill>
                  <a:schemeClr val="accent6"/>
                </a:solidFill>
              </a:rPr>
              <a:t>и</a:t>
            </a:r>
            <a:r>
              <a:rPr lang="ru-RU" sz="2800" b="1" dirty="0" smtClean="0"/>
              <a:t>лавшегося над ним. </a:t>
            </a:r>
            <a:r>
              <a:rPr lang="ru-RU" sz="2800" b="1" dirty="0"/>
              <a:t>В</a:t>
            </a:r>
            <a:r>
              <a:rPr lang="ru-RU" sz="2800" b="1" dirty="0" smtClean="0"/>
              <a:t>друг он услыхал какой</a:t>
            </a:r>
            <a:r>
              <a:rPr lang="ru-RU" sz="2800" b="1" i="1" dirty="0" smtClean="0">
                <a:solidFill>
                  <a:schemeClr val="accent6"/>
                </a:solidFill>
              </a:rPr>
              <a:t>-</a:t>
            </a:r>
            <a:r>
              <a:rPr lang="ru-RU" sz="2800" b="1" dirty="0" smtClean="0"/>
              <a:t>то стра</a:t>
            </a:r>
            <a:r>
              <a:rPr lang="ru-RU" sz="2800" b="1" i="1" dirty="0" smtClean="0">
                <a:solidFill>
                  <a:schemeClr val="accent6"/>
                </a:solidFill>
              </a:rPr>
              <a:t>нн</a:t>
            </a:r>
            <a:r>
              <a:rPr lang="ru-RU" sz="2800" b="1" dirty="0" smtClean="0"/>
              <a:t>ый шелест листьев. Это был уд</a:t>
            </a:r>
            <a:r>
              <a:rPr lang="ru-RU" sz="2800" b="1" i="1" dirty="0" smtClean="0">
                <a:solidFill>
                  <a:schemeClr val="accent6"/>
                </a:solidFill>
              </a:rPr>
              <a:t>и</a:t>
            </a:r>
            <a:r>
              <a:rPr lang="ru-RU" sz="2800" b="1" dirty="0" smtClean="0"/>
              <a:t>вительный, </a:t>
            </a:r>
            <a:r>
              <a:rPr lang="ru-RU" sz="2800" b="1" i="1" dirty="0" smtClean="0">
                <a:solidFill>
                  <a:schemeClr val="accent6"/>
                </a:solidFill>
              </a:rPr>
              <a:t>не</a:t>
            </a:r>
            <a:r>
              <a:rPr lang="ru-RU" sz="2800" b="1" dirty="0" smtClean="0"/>
              <a:t>прерывный ш</a:t>
            </a:r>
            <a:r>
              <a:rPr lang="ru-RU" sz="2800" b="1" i="1" dirty="0" smtClean="0">
                <a:solidFill>
                  <a:schemeClr val="accent6"/>
                </a:solidFill>
              </a:rPr>
              <a:t>о</a:t>
            </a:r>
            <a:r>
              <a:rPr lang="ru-RU" sz="2800" b="1" dirty="0" smtClean="0"/>
              <a:t>рох, который </a:t>
            </a:r>
            <a:r>
              <a:rPr lang="ru-RU" sz="2800" b="1" i="1" dirty="0" smtClean="0">
                <a:solidFill>
                  <a:schemeClr val="accent6"/>
                </a:solidFill>
              </a:rPr>
              <a:t>не </a:t>
            </a:r>
            <a:r>
              <a:rPr lang="ru-RU" sz="2800" b="1" dirty="0" smtClean="0"/>
              <a:t>сопровождался звуком шагов. Маленький крольч</a:t>
            </a:r>
            <a:r>
              <a:rPr lang="ru-RU" sz="2800" b="1" i="1" dirty="0" smtClean="0">
                <a:solidFill>
                  <a:schemeClr val="accent6"/>
                </a:solidFill>
              </a:rPr>
              <a:t>о</a:t>
            </a:r>
            <a:r>
              <a:rPr lang="ru-RU" sz="2800" b="1" dirty="0" smtClean="0"/>
              <a:t>нок высунулся из гнезда и загл</a:t>
            </a:r>
            <a:r>
              <a:rPr lang="ru-RU" sz="2800" b="1" i="1" dirty="0" smtClean="0">
                <a:solidFill>
                  <a:schemeClr val="accent6"/>
                </a:solidFill>
              </a:rPr>
              <a:t>я</a:t>
            </a:r>
            <a:r>
              <a:rPr lang="ru-RU" sz="2800" b="1" dirty="0" smtClean="0"/>
              <a:t>нул в лес. При первом же движении</a:t>
            </a:r>
            <a:r>
              <a:rPr lang="ru-RU" sz="2800" b="1" i="1" dirty="0" smtClean="0">
                <a:solidFill>
                  <a:schemeClr val="accent6"/>
                </a:solidFill>
              </a:rPr>
              <a:t>,</a:t>
            </a:r>
            <a:r>
              <a:rPr lang="ru-RU" sz="2800" b="1" dirty="0" smtClean="0"/>
              <a:t> </a:t>
            </a:r>
            <a:r>
              <a:rPr lang="ru-RU" sz="2800" b="1" i="1" dirty="0" smtClean="0">
                <a:solidFill>
                  <a:schemeClr val="accent6"/>
                </a:solidFill>
              </a:rPr>
              <a:t>с</a:t>
            </a:r>
            <a:r>
              <a:rPr lang="ru-RU" sz="2800" b="1" dirty="0" smtClean="0"/>
              <a:t>дела</a:t>
            </a:r>
            <a:r>
              <a:rPr lang="ru-RU" sz="2800" b="1" i="1" dirty="0" smtClean="0">
                <a:solidFill>
                  <a:schemeClr val="accent6"/>
                </a:solidFill>
              </a:rPr>
              <a:t>нн</a:t>
            </a:r>
            <a:r>
              <a:rPr lang="ru-RU" sz="2800" b="1" dirty="0" smtClean="0"/>
              <a:t>ом им</a:t>
            </a:r>
            <a:r>
              <a:rPr lang="ru-RU" sz="2800" b="1" i="1" dirty="0" smtClean="0">
                <a:solidFill>
                  <a:schemeClr val="accent6"/>
                </a:solidFill>
              </a:rPr>
              <a:t>,</a:t>
            </a:r>
            <a:r>
              <a:rPr lang="ru-RU" sz="2800" b="1" dirty="0" smtClean="0"/>
              <a:t> ш</a:t>
            </a:r>
            <a:r>
              <a:rPr lang="ru-RU" sz="2800" b="1" i="1" dirty="0" smtClean="0">
                <a:solidFill>
                  <a:schemeClr val="accent6"/>
                </a:solidFill>
              </a:rPr>
              <a:t>о</a:t>
            </a:r>
            <a:r>
              <a:rPr lang="ru-RU" sz="2800" b="1" dirty="0" smtClean="0"/>
              <a:t>рох тотчас же пр</a:t>
            </a:r>
            <a:r>
              <a:rPr lang="ru-RU" sz="2800" b="1" i="1" dirty="0" smtClean="0">
                <a:solidFill>
                  <a:schemeClr val="accent6"/>
                </a:solidFill>
              </a:rPr>
              <a:t>е</a:t>
            </a:r>
            <a:r>
              <a:rPr lang="ru-RU" sz="2800" b="1" dirty="0" smtClean="0"/>
              <a:t>кратился. Он н</a:t>
            </a:r>
            <a:r>
              <a:rPr lang="ru-RU" sz="2800" b="1" i="1" dirty="0" smtClean="0">
                <a:solidFill>
                  <a:schemeClr val="accent6"/>
                </a:solidFill>
              </a:rPr>
              <a:t>и</a:t>
            </a:r>
            <a:r>
              <a:rPr lang="ru-RU" sz="2800" b="1" dirty="0" smtClean="0"/>
              <a:t>чего  </a:t>
            </a:r>
            <a:r>
              <a:rPr lang="ru-RU" sz="2800" b="1" i="1" dirty="0" smtClean="0">
                <a:solidFill>
                  <a:schemeClr val="accent6"/>
                </a:solidFill>
              </a:rPr>
              <a:t>не </a:t>
            </a:r>
            <a:r>
              <a:rPr lang="ru-RU" sz="2800" b="1" dirty="0" smtClean="0"/>
              <a:t>увидал и потому шагнул вперед. И тотчас  же оч</a:t>
            </a:r>
            <a:r>
              <a:rPr lang="ru-RU" sz="2800" b="1" i="1" dirty="0" smtClean="0">
                <a:solidFill>
                  <a:schemeClr val="accent6"/>
                </a:solidFill>
              </a:rPr>
              <a:t>у</a:t>
            </a:r>
            <a:r>
              <a:rPr lang="ru-RU" sz="2800" b="1" dirty="0" smtClean="0"/>
              <a:t>тился лицом к лицу с огромной змеей.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64026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Цифровой диктант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1- сложносочиненное предложение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2 – сложноподчиненное с придаточным определительным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3 – простое с однородными членами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4 – простое с вводным словом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5 – бессоюзное сложное предложение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6 – предложение с прямой речью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Знаки препинания  в предложениях не расставлены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1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8568952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Сочная трава  скрыла уютное гнездышко в котором мать Рваного Ушка спрятала его.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Она слегка прикрыла его подстилкой  и велела лежать смирно.</a:t>
            </a:r>
          </a:p>
          <a:p>
            <a:pPr marL="0" indent="0">
              <a:buNone/>
            </a:pPr>
            <a:r>
              <a:rPr lang="ru-RU" sz="2400" b="1" dirty="0" smtClean="0"/>
              <a:t>Мама в смертельном испуге крикнул бедный маленький кролик.</a:t>
            </a:r>
          </a:p>
          <a:p>
            <a:pPr marL="0" indent="0">
              <a:buNone/>
            </a:pPr>
            <a:r>
              <a:rPr lang="ru-RU" sz="2400" b="1" dirty="0" smtClean="0"/>
              <a:t>Змея с быстротой молнии схватила его за ухо и обвилась кольцами  вокруг тельца маленького создания.</a:t>
            </a:r>
          </a:p>
          <a:p>
            <a:pPr marL="0" indent="0">
              <a:buNone/>
            </a:pPr>
            <a:r>
              <a:rPr lang="ru-RU" sz="2400" b="1" dirty="0" smtClean="0"/>
              <a:t>Конечно крик маленького создания очень скоро должен был замолкнуть навсегда.</a:t>
            </a:r>
          </a:p>
          <a:p>
            <a:pPr marL="0" indent="0">
              <a:buNone/>
            </a:pPr>
            <a:r>
              <a:rPr lang="ru-RU" sz="2400" b="1" dirty="0" smtClean="0"/>
              <a:t>Мать снова ударила когтями отвратительное чудовище и оно выпустило свою жертву.</a:t>
            </a:r>
          </a:p>
          <a:p>
            <a:pPr marL="0" indent="0">
              <a:buNone/>
            </a:pPr>
            <a:r>
              <a:rPr lang="ru-RU" sz="2400" b="1" dirty="0" smtClean="0"/>
              <a:t>Змея ослабила сжимавшие маленького кролика кольца: Рваное Ушко тотчас же выполз на свободу.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5494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ru-RU" sz="8800" dirty="0" smtClean="0"/>
          </a:p>
          <a:p>
            <a:pPr marL="0" indent="0" algn="ctr">
              <a:buNone/>
            </a:pPr>
            <a:r>
              <a:rPr lang="ru-RU" sz="8800" b="1" dirty="0" smtClean="0"/>
              <a:t>2363415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4161808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fontAlgn="t"/>
            <a:r>
              <a:rPr lang="ru-RU" sz="1600" b="1" dirty="0" smtClean="0"/>
              <a:t> 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21427"/>
              </p:ext>
            </p:extLst>
          </p:nvPr>
        </p:nvGraphicFramePr>
        <p:xfrm>
          <a:off x="179512" y="332656"/>
          <a:ext cx="8784976" cy="60967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4522"/>
                <a:gridCol w="1664522"/>
                <a:gridCol w="1664522"/>
                <a:gridCol w="1664522"/>
                <a:gridCol w="2126888"/>
              </a:tblGrid>
              <a:tr h="246773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Типы </a:t>
                      </a:r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придаточ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  <a:p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ных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предложе-ний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 чему в главном относит-</a:t>
                      </a:r>
                    </a:p>
                    <a:p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ся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что </a:t>
                      </a:r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поясня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  <a:p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ет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Какими союзами или союзными словами </a:t>
                      </a:r>
                      <a:r>
                        <a:rPr lang="ru-RU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присоеди</a:t>
                      </a: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няется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какие вопросы отвечает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Место </a:t>
                      </a:r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придаточ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ного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62901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Определите-</a:t>
                      </a:r>
                      <a:r>
                        <a:rPr kumimoji="0" lang="ru-RU" sz="18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льные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 существительным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Союзные слова: </a:t>
                      </a:r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который, какой, где, куда, откуда, чей, что, когда; </a:t>
                      </a:r>
                      <a:r>
                        <a:rPr kumimoji="0" lang="ru-RU" sz="20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союзы: </a:t>
                      </a:r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чтобы, как, словно, будто, точно…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Какой?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Только после главного </a:t>
                      </a:r>
                      <a:r>
                        <a:rPr kumimoji="0" lang="ru-RU" sz="18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предложе</a:t>
                      </a:r>
                      <a:r>
                        <a:rPr kumimoji="0" lang="ru-RU" sz="1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</a:p>
                    <a:p>
                      <a:r>
                        <a:rPr kumimoji="0" lang="ru-RU" sz="18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ния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25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92932"/>
              </p:ext>
            </p:extLst>
          </p:nvPr>
        </p:nvGraphicFramePr>
        <p:xfrm>
          <a:off x="457200" y="476250"/>
          <a:ext cx="8382000" cy="540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985283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Типы </a:t>
                      </a:r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придаточ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ных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предложе-ний</a:t>
                      </a:r>
                      <a:endParaRPr lang="ru-RU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 чему в главном 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относится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что 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поясняет</a:t>
                      </a:r>
                      <a:endParaRPr lang="ru-RU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Какими союзами или союзными словами </a:t>
                      </a:r>
                      <a:r>
                        <a:rPr lang="ru-RU" sz="2000" dirty="0" err="1" smtClean="0">
                          <a:latin typeface="Calibri"/>
                          <a:ea typeface="Calibri"/>
                          <a:cs typeface="Times New Roman"/>
                        </a:rPr>
                        <a:t>присоеди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l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Calibri"/>
                          <a:ea typeface="Calibri"/>
                          <a:cs typeface="Times New Roman"/>
                        </a:rPr>
                        <a:t>няется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 какие вопросы отвечает</a:t>
                      </a:r>
                      <a:endParaRPr lang="ru-RU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Место </a:t>
                      </a:r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придаточ</a:t>
                      </a:r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ного</a:t>
                      </a:r>
                      <a:endParaRPr kumimoji="0" lang="ru-RU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41573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Местоименно-определитель-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местоимениям (тот, каждый, весь и др.),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Союзные слова: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кто и что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Какой?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Могут стоять как после, так и  перед главным предложением  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4" descr="1b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4" y="4725144"/>
            <a:ext cx="3203575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8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470</Words>
  <Application>Microsoft Office PowerPoint</Application>
  <PresentationFormat>Экран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Сложноподчиненное предложение  с придаточным местоименно-определительным </vt:lpstr>
      <vt:lpstr>Вставьте пропущенные буквы, откройте скобки, расставьте знаки препинания</vt:lpstr>
      <vt:lpstr>Проверь себя:</vt:lpstr>
      <vt:lpstr>Цифровой диктант:</vt:lpstr>
      <vt:lpstr>Презентация PowerPoint</vt:lpstr>
      <vt:lpstr>Проверь себя: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Сложноподчиненное предложение  с придаточным местоименно-определительным</dc:title>
  <dc:creator>Sveta</dc:creator>
  <cp:lastModifiedBy>Владелец</cp:lastModifiedBy>
  <cp:revision>17</cp:revision>
  <dcterms:created xsi:type="dcterms:W3CDTF">2013-11-21T17:44:52Z</dcterms:created>
  <dcterms:modified xsi:type="dcterms:W3CDTF">2014-04-18T12:40:33Z</dcterms:modified>
</cp:coreProperties>
</file>