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3C0D4-A7FD-4548-9294-679996AEA3E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8310-5B8D-4CC8-9789-24E9000CFA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От леночки\Все с рабочего стола\Наше творчество\IMG_1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0"/>
            <a:ext cx="310083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От леночки\Все с рабочего стола\Наше творчество\IMG_1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058183" cy="5410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491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От леночки\Все с рабочего стола\Для одноклассников\КРАСКОВО\IMG_1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936"/>
            <a:ext cx="5004048" cy="6672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E:\От леночки\Все с рабочего стола\Для одноклассников\КРАСКОВО\IMG_1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137925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5321" y="5877272"/>
            <a:ext cx="42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 постановки «РАЙСКИЙ САД»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 – «змея»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E:\От леночки\Все с рабочего стола\Для одноклассников\КРАСКОВО\IMG_1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842296" cy="6456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От леночки\Все с рабочего стола\Наше творчество\IMG_1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3397"/>
            <a:ext cx="4068452" cy="5424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7308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</cp:revision>
  <dcterms:created xsi:type="dcterms:W3CDTF">2013-10-01T10:28:52Z</dcterms:created>
  <dcterms:modified xsi:type="dcterms:W3CDTF">2013-10-01T10:31:01Z</dcterms:modified>
</cp:coreProperties>
</file>