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540F-A0E9-4487-B32C-54CBABFD6F0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34D9-957F-4900-B832-CE739E1458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От леночки\Все с рабочего стола\Для одноклассников\КРАСКОВО\IMG_1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От леночки\Все с рабочего стола\Наше творчество\IMG_1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24436" cy="52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42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От леночки\Все с рабочего стола\Для одноклассников\КРАСКОВО\IMG_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03998" cy="64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E:\От леночки\Все с рабочего стола\Для одноклассников\КРАСКОВО\IMG_1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0120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Конкурс «ТЕАТР МОД ПРИЧЕСКИ» в Красково.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Тема постановки «РАЙСКИЙ САД»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Образы – «бабочки»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От леночки\Все с рабочего стола\Для одноклассников\КРАСКОВО\IMG_1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605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От леночки\Все с рабочего стола\Наше творчество\IMG_1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0755"/>
            <a:ext cx="4227934" cy="56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8891" y="188640"/>
            <a:ext cx="5545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Тема постановки «РАЙСКИЙ САД»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Образы –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«дерево», «цветок»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</cp:revision>
  <dcterms:created xsi:type="dcterms:W3CDTF">2013-10-01T10:25:25Z</dcterms:created>
  <dcterms:modified xsi:type="dcterms:W3CDTF">2013-10-01T10:27:57Z</dcterms:modified>
</cp:coreProperties>
</file>