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5" r:id="rId1"/>
  </p:sldMasterIdLst>
  <p:notesMasterIdLst>
    <p:notesMasterId r:id="rId16"/>
  </p:notesMasterIdLst>
  <p:sldIdLst>
    <p:sldId id="257" r:id="rId2"/>
    <p:sldId id="258" r:id="rId3"/>
    <p:sldId id="269" r:id="rId4"/>
    <p:sldId id="270" r:id="rId5"/>
    <p:sldId id="259" r:id="rId6"/>
    <p:sldId id="260" r:id="rId7"/>
    <p:sldId id="271" r:id="rId8"/>
    <p:sldId id="278" r:id="rId9"/>
    <p:sldId id="261" r:id="rId10"/>
    <p:sldId id="272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ндрей" initials="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4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29" autoAdjust="0"/>
  </p:normalViewPr>
  <p:slideViewPr>
    <p:cSldViewPr>
      <p:cViewPr varScale="1">
        <p:scale>
          <a:sx n="66" d="100"/>
          <a:sy n="66" d="100"/>
        </p:scale>
        <p:origin x="-12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1-06T14:20:47.515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51CAE3-C6DE-411F-B970-6AC39F99404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028268-4F69-4971-AD11-AFFC1B85E83C}">
      <dgm:prSet phldrT="[Текст]"/>
      <dgm:spPr/>
      <dgm:t>
        <a:bodyPr/>
        <a:lstStyle/>
        <a:p>
          <a:r>
            <a:rPr lang="ru-RU" dirty="0" smtClean="0"/>
            <a:t>Комиссии по трудовым спорам (КТС)</a:t>
          </a:r>
          <a:endParaRPr lang="ru-RU" dirty="0"/>
        </a:p>
      </dgm:t>
    </dgm:pt>
    <dgm:pt modelId="{343835C2-9FF6-406A-8F58-A8224A58A448}" type="parTrans" cxnId="{3DDE2717-4F0E-4480-8FAA-E378D2BDBF1E}">
      <dgm:prSet/>
      <dgm:spPr/>
      <dgm:t>
        <a:bodyPr/>
        <a:lstStyle/>
        <a:p>
          <a:endParaRPr lang="ru-RU"/>
        </a:p>
      </dgm:t>
    </dgm:pt>
    <dgm:pt modelId="{1D57DCD8-204A-4E1F-B0CC-F4EEBD7A8C52}" type="sibTrans" cxnId="{3DDE2717-4F0E-4480-8FAA-E378D2BDBF1E}">
      <dgm:prSet/>
      <dgm:spPr/>
      <dgm:t>
        <a:bodyPr/>
        <a:lstStyle/>
        <a:p>
          <a:endParaRPr lang="ru-RU"/>
        </a:p>
      </dgm:t>
    </dgm:pt>
    <dgm:pt modelId="{635B987A-AEAA-4AD3-AB5C-08D9E5CFAD36}">
      <dgm:prSet phldrT="[Текст]"/>
      <dgm:spPr/>
      <dgm:t>
        <a:bodyPr/>
        <a:lstStyle/>
        <a:p>
          <a:r>
            <a:rPr lang="ru-RU" dirty="0" smtClean="0"/>
            <a:t>суды</a:t>
          </a:r>
          <a:endParaRPr lang="ru-RU" dirty="0"/>
        </a:p>
      </dgm:t>
    </dgm:pt>
    <dgm:pt modelId="{3418E5F6-46AA-49DC-8884-DF7C21AE3C5C}" type="parTrans" cxnId="{97FB5FBD-EBCE-4E87-A564-06F6DB01DF79}">
      <dgm:prSet/>
      <dgm:spPr/>
      <dgm:t>
        <a:bodyPr/>
        <a:lstStyle/>
        <a:p>
          <a:endParaRPr lang="ru-RU"/>
        </a:p>
      </dgm:t>
    </dgm:pt>
    <dgm:pt modelId="{60431738-1C54-4F8E-84CD-5FD045238C30}" type="sibTrans" cxnId="{97FB5FBD-EBCE-4E87-A564-06F6DB01DF79}">
      <dgm:prSet/>
      <dgm:spPr/>
      <dgm:t>
        <a:bodyPr/>
        <a:lstStyle/>
        <a:p>
          <a:endParaRPr lang="ru-RU"/>
        </a:p>
      </dgm:t>
    </dgm:pt>
    <dgm:pt modelId="{DCFE4A77-7FA7-4E06-B683-133C2D77D71C}">
      <dgm:prSet phldrT="[Текст]"/>
      <dgm:spPr/>
      <dgm:t>
        <a:bodyPr/>
        <a:lstStyle/>
        <a:p>
          <a:r>
            <a:rPr lang="ru-RU" dirty="0" smtClean="0"/>
            <a:t>Органы по рассмотрению индивидуальных трудовых споров</a:t>
          </a:r>
          <a:endParaRPr lang="ru-RU" dirty="0"/>
        </a:p>
      </dgm:t>
    </dgm:pt>
    <dgm:pt modelId="{23ABD088-9D75-4210-BD51-01AAC2BA2B05}" type="sibTrans" cxnId="{859D0E5B-2F58-4477-B4FE-2F6FFDF9A2BE}">
      <dgm:prSet/>
      <dgm:spPr/>
      <dgm:t>
        <a:bodyPr/>
        <a:lstStyle/>
        <a:p>
          <a:endParaRPr lang="ru-RU"/>
        </a:p>
      </dgm:t>
    </dgm:pt>
    <dgm:pt modelId="{52F71104-D5BE-4CB7-98E1-ED115D8A0413}" type="parTrans" cxnId="{859D0E5B-2F58-4477-B4FE-2F6FFDF9A2BE}">
      <dgm:prSet/>
      <dgm:spPr/>
      <dgm:t>
        <a:bodyPr/>
        <a:lstStyle/>
        <a:p>
          <a:endParaRPr lang="ru-RU"/>
        </a:p>
      </dgm:t>
    </dgm:pt>
    <dgm:pt modelId="{F371D829-4E93-421E-800D-D7A02B84ADB9}" type="pres">
      <dgm:prSet presAssocID="{1451CAE3-C6DE-411F-B970-6AC39F99404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C7C46D-09A8-4FF0-9AAA-5A652F9C038D}" type="pres">
      <dgm:prSet presAssocID="{DCFE4A77-7FA7-4E06-B683-133C2D77D71C}" presName="hierRoot1" presStyleCnt="0"/>
      <dgm:spPr/>
    </dgm:pt>
    <dgm:pt modelId="{33CD121B-B1C3-4968-83F7-4556C9893F6F}" type="pres">
      <dgm:prSet presAssocID="{DCFE4A77-7FA7-4E06-B683-133C2D77D71C}" presName="composite" presStyleCnt="0"/>
      <dgm:spPr/>
    </dgm:pt>
    <dgm:pt modelId="{84E235D9-4A83-4DF9-8206-63BB30A28BDA}" type="pres">
      <dgm:prSet presAssocID="{DCFE4A77-7FA7-4E06-B683-133C2D77D71C}" presName="background" presStyleLbl="node0" presStyleIdx="0" presStyleCnt="1"/>
      <dgm:spPr/>
    </dgm:pt>
    <dgm:pt modelId="{BFE4E4F7-7386-4190-8F91-D68AC71C7E98}" type="pres">
      <dgm:prSet presAssocID="{DCFE4A77-7FA7-4E06-B683-133C2D77D71C}" presName="text" presStyleLbl="fgAcc0" presStyleIdx="0" presStyleCnt="1" custScaleX="193404" custScaleY="55097" custLinFactNeighborX="-9536" custLinFactNeighborY="-19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D091AF-2871-4F9B-9DA3-F12B0485D6C8}" type="pres">
      <dgm:prSet presAssocID="{DCFE4A77-7FA7-4E06-B683-133C2D77D71C}" presName="hierChild2" presStyleCnt="0"/>
      <dgm:spPr/>
    </dgm:pt>
    <dgm:pt modelId="{C38D7ED8-02A8-45D7-8ABF-BC30C8BC3A01}" type="pres">
      <dgm:prSet presAssocID="{343835C2-9FF6-406A-8F58-A8224A58A44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2AE64DE-00FA-44E9-A38D-130735F8338D}" type="pres">
      <dgm:prSet presAssocID="{B1028268-4F69-4971-AD11-AFFC1B85E83C}" presName="hierRoot2" presStyleCnt="0"/>
      <dgm:spPr/>
    </dgm:pt>
    <dgm:pt modelId="{8D18E2C8-623A-4986-A26B-E417A0D7E5CD}" type="pres">
      <dgm:prSet presAssocID="{B1028268-4F69-4971-AD11-AFFC1B85E83C}" presName="composite2" presStyleCnt="0"/>
      <dgm:spPr/>
    </dgm:pt>
    <dgm:pt modelId="{FF9B1AAD-C512-4333-993C-DCA5E65C2D54}" type="pres">
      <dgm:prSet presAssocID="{B1028268-4F69-4971-AD11-AFFC1B85E83C}" presName="background2" presStyleLbl="node2" presStyleIdx="0" presStyleCnt="2"/>
      <dgm:spPr/>
    </dgm:pt>
    <dgm:pt modelId="{F30AC4F1-3B09-4A09-95F0-E22575DD571E}" type="pres">
      <dgm:prSet presAssocID="{B1028268-4F69-4971-AD11-AFFC1B85E83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964AED-5128-4317-BA65-F4C8A6F2DCB5}" type="pres">
      <dgm:prSet presAssocID="{B1028268-4F69-4971-AD11-AFFC1B85E83C}" presName="hierChild3" presStyleCnt="0"/>
      <dgm:spPr/>
    </dgm:pt>
    <dgm:pt modelId="{2FA91B21-7385-4B50-8741-4EDCFA60E90B}" type="pres">
      <dgm:prSet presAssocID="{3418E5F6-46AA-49DC-8884-DF7C21AE3C5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25DF1B9-6F08-411E-B450-9981A7B6C28B}" type="pres">
      <dgm:prSet presAssocID="{635B987A-AEAA-4AD3-AB5C-08D9E5CFAD36}" presName="hierRoot2" presStyleCnt="0"/>
      <dgm:spPr/>
    </dgm:pt>
    <dgm:pt modelId="{96E1C94D-318D-4E16-B382-3D2303A5A0EB}" type="pres">
      <dgm:prSet presAssocID="{635B987A-AEAA-4AD3-AB5C-08D9E5CFAD36}" presName="composite2" presStyleCnt="0"/>
      <dgm:spPr/>
    </dgm:pt>
    <dgm:pt modelId="{7A3CF96E-E292-426E-B071-201DA35058C2}" type="pres">
      <dgm:prSet presAssocID="{635B987A-AEAA-4AD3-AB5C-08D9E5CFAD36}" presName="background2" presStyleLbl="node2" presStyleIdx="1" presStyleCnt="2"/>
      <dgm:spPr/>
    </dgm:pt>
    <dgm:pt modelId="{DD378C81-BADE-47BC-89B6-11F31C6CC43A}" type="pres">
      <dgm:prSet presAssocID="{635B987A-AEAA-4AD3-AB5C-08D9E5CFAD3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370817-D1DD-4E71-8FFC-28CCF4BA1DF0}" type="pres">
      <dgm:prSet presAssocID="{635B987A-AEAA-4AD3-AB5C-08D9E5CFAD36}" presName="hierChild3" presStyleCnt="0"/>
      <dgm:spPr/>
    </dgm:pt>
  </dgm:ptLst>
  <dgm:cxnLst>
    <dgm:cxn modelId="{34F15DF3-0602-4590-BCEF-149B6E67C5D4}" type="presOf" srcId="{1451CAE3-C6DE-411F-B970-6AC39F994042}" destId="{F371D829-4E93-421E-800D-D7A02B84ADB9}" srcOrd="0" destOrd="0" presId="urn:microsoft.com/office/officeart/2005/8/layout/hierarchy1"/>
    <dgm:cxn modelId="{97FB5FBD-EBCE-4E87-A564-06F6DB01DF79}" srcId="{DCFE4A77-7FA7-4E06-B683-133C2D77D71C}" destId="{635B987A-AEAA-4AD3-AB5C-08D9E5CFAD36}" srcOrd="1" destOrd="0" parTransId="{3418E5F6-46AA-49DC-8884-DF7C21AE3C5C}" sibTransId="{60431738-1C54-4F8E-84CD-5FD045238C30}"/>
    <dgm:cxn modelId="{325C979F-C8C1-4130-91E1-A9A210E97331}" type="presOf" srcId="{B1028268-4F69-4971-AD11-AFFC1B85E83C}" destId="{F30AC4F1-3B09-4A09-95F0-E22575DD571E}" srcOrd="0" destOrd="0" presId="urn:microsoft.com/office/officeart/2005/8/layout/hierarchy1"/>
    <dgm:cxn modelId="{859D0E5B-2F58-4477-B4FE-2F6FFDF9A2BE}" srcId="{1451CAE3-C6DE-411F-B970-6AC39F994042}" destId="{DCFE4A77-7FA7-4E06-B683-133C2D77D71C}" srcOrd="0" destOrd="0" parTransId="{52F71104-D5BE-4CB7-98E1-ED115D8A0413}" sibTransId="{23ABD088-9D75-4210-BD51-01AAC2BA2B05}"/>
    <dgm:cxn modelId="{158D5596-4C27-4EE0-A629-3E94CC3DB1BB}" type="presOf" srcId="{635B987A-AEAA-4AD3-AB5C-08D9E5CFAD36}" destId="{DD378C81-BADE-47BC-89B6-11F31C6CC43A}" srcOrd="0" destOrd="0" presId="urn:microsoft.com/office/officeart/2005/8/layout/hierarchy1"/>
    <dgm:cxn modelId="{2AC73CC5-B3E0-424F-83A1-944147405BD9}" type="presOf" srcId="{DCFE4A77-7FA7-4E06-B683-133C2D77D71C}" destId="{BFE4E4F7-7386-4190-8F91-D68AC71C7E98}" srcOrd="0" destOrd="0" presId="urn:microsoft.com/office/officeart/2005/8/layout/hierarchy1"/>
    <dgm:cxn modelId="{3DDE2717-4F0E-4480-8FAA-E378D2BDBF1E}" srcId="{DCFE4A77-7FA7-4E06-B683-133C2D77D71C}" destId="{B1028268-4F69-4971-AD11-AFFC1B85E83C}" srcOrd="0" destOrd="0" parTransId="{343835C2-9FF6-406A-8F58-A8224A58A448}" sibTransId="{1D57DCD8-204A-4E1F-B0CC-F4EEBD7A8C52}"/>
    <dgm:cxn modelId="{D42B59BF-DC6D-43BF-A100-E565FAE53DBA}" type="presOf" srcId="{3418E5F6-46AA-49DC-8884-DF7C21AE3C5C}" destId="{2FA91B21-7385-4B50-8741-4EDCFA60E90B}" srcOrd="0" destOrd="0" presId="urn:microsoft.com/office/officeart/2005/8/layout/hierarchy1"/>
    <dgm:cxn modelId="{ED21EA49-A359-4C33-84E1-83536A6B5085}" type="presOf" srcId="{343835C2-9FF6-406A-8F58-A8224A58A448}" destId="{C38D7ED8-02A8-45D7-8ABF-BC30C8BC3A01}" srcOrd="0" destOrd="0" presId="urn:microsoft.com/office/officeart/2005/8/layout/hierarchy1"/>
    <dgm:cxn modelId="{27CE314F-F7E4-4AF4-8827-518931D07410}" type="presParOf" srcId="{F371D829-4E93-421E-800D-D7A02B84ADB9}" destId="{39C7C46D-09A8-4FF0-9AAA-5A652F9C038D}" srcOrd="0" destOrd="0" presId="urn:microsoft.com/office/officeart/2005/8/layout/hierarchy1"/>
    <dgm:cxn modelId="{1E429603-DC7A-4474-ABBE-213E7EFFF7F2}" type="presParOf" srcId="{39C7C46D-09A8-4FF0-9AAA-5A652F9C038D}" destId="{33CD121B-B1C3-4968-83F7-4556C9893F6F}" srcOrd="0" destOrd="0" presId="urn:microsoft.com/office/officeart/2005/8/layout/hierarchy1"/>
    <dgm:cxn modelId="{502AE83D-615B-44D1-AD42-ED68DA61415B}" type="presParOf" srcId="{33CD121B-B1C3-4968-83F7-4556C9893F6F}" destId="{84E235D9-4A83-4DF9-8206-63BB30A28BDA}" srcOrd="0" destOrd="0" presId="urn:microsoft.com/office/officeart/2005/8/layout/hierarchy1"/>
    <dgm:cxn modelId="{D12FD915-ADB7-4A18-A7B4-60F24998667D}" type="presParOf" srcId="{33CD121B-B1C3-4968-83F7-4556C9893F6F}" destId="{BFE4E4F7-7386-4190-8F91-D68AC71C7E98}" srcOrd="1" destOrd="0" presId="urn:microsoft.com/office/officeart/2005/8/layout/hierarchy1"/>
    <dgm:cxn modelId="{4D36EAA8-0041-4629-B750-43AD853360BA}" type="presParOf" srcId="{39C7C46D-09A8-4FF0-9AAA-5A652F9C038D}" destId="{7CD091AF-2871-4F9B-9DA3-F12B0485D6C8}" srcOrd="1" destOrd="0" presId="urn:microsoft.com/office/officeart/2005/8/layout/hierarchy1"/>
    <dgm:cxn modelId="{7CAF56AF-7725-4C7E-8DB0-306EE257C9CE}" type="presParOf" srcId="{7CD091AF-2871-4F9B-9DA3-F12B0485D6C8}" destId="{C38D7ED8-02A8-45D7-8ABF-BC30C8BC3A01}" srcOrd="0" destOrd="0" presId="urn:microsoft.com/office/officeart/2005/8/layout/hierarchy1"/>
    <dgm:cxn modelId="{B1D6D47E-D43C-43B0-B366-137CFF62694B}" type="presParOf" srcId="{7CD091AF-2871-4F9B-9DA3-F12B0485D6C8}" destId="{D2AE64DE-00FA-44E9-A38D-130735F8338D}" srcOrd="1" destOrd="0" presId="urn:microsoft.com/office/officeart/2005/8/layout/hierarchy1"/>
    <dgm:cxn modelId="{63211059-3DB6-46BC-9283-09DA2BC99393}" type="presParOf" srcId="{D2AE64DE-00FA-44E9-A38D-130735F8338D}" destId="{8D18E2C8-623A-4986-A26B-E417A0D7E5CD}" srcOrd="0" destOrd="0" presId="urn:microsoft.com/office/officeart/2005/8/layout/hierarchy1"/>
    <dgm:cxn modelId="{E50C5C5D-460E-4C28-A23B-1DF33BC0CFB0}" type="presParOf" srcId="{8D18E2C8-623A-4986-A26B-E417A0D7E5CD}" destId="{FF9B1AAD-C512-4333-993C-DCA5E65C2D54}" srcOrd="0" destOrd="0" presId="urn:microsoft.com/office/officeart/2005/8/layout/hierarchy1"/>
    <dgm:cxn modelId="{0A0CA9BB-7C92-41E9-BD8E-04EC5739146A}" type="presParOf" srcId="{8D18E2C8-623A-4986-A26B-E417A0D7E5CD}" destId="{F30AC4F1-3B09-4A09-95F0-E22575DD571E}" srcOrd="1" destOrd="0" presId="urn:microsoft.com/office/officeart/2005/8/layout/hierarchy1"/>
    <dgm:cxn modelId="{529DCB00-2F3C-48A4-87CB-AD0B2F9AA9F0}" type="presParOf" srcId="{D2AE64DE-00FA-44E9-A38D-130735F8338D}" destId="{78964AED-5128-4317-BA65-F4C8A6F2DCB5}" srcOrd="1" destOrd="0" presId="urn:microsoft.com/office/officeart/2005/8/layout/hierarchy1"/>
    <dgm:cxn modelId="{764AC903-D082-49A0-B1FB-2A030696BE58}" type="presParOf" srcId="{7CD091AF-2871-4F9B-9DA3-F12B0485D6C8}" destId="{2FA91B21-7385-4B50-8741-4EDCFA60E90B}" srcOrd="2" destOrd="0" presId="urn:microsoft.com/office/officeart/2005/8/layout/hierarchy1"/>
    <dgm:cxn modelId="{E3078638-1C11-48BE-B56D-088A8E4FC045}" type="presParOf" srcId="{7CD091AF-2871-4F9B-9DA3-F12B0485D6C8}" destId="{825DF1B9-6F08-411E-B450-9981A7B6C28B}" srcOrd="3" destOrd="0" presId="urn:microsoft.com/office/officeart/2005/8/layout/hierarchy1"/>
    <dgm:cxn modelId="{4960A2D0-06F8-4337-A379-CCB062BB44A1}" type="presParOf" srcId="{825DF1B9-6F08-411E-B450-9981A7B6C28B}" destId="{96E1C94D-318D-4E16-B382-3D2303A5A0EB}" srcOrd="0" destOrd="0" presId="urn:microsoft.com/office/officeart/2005/8/layout/hierarchy1"/>
    <dgm:cxn modelId="{D6FBA1E9-F2F3-49D5-8BF2-157802F63AA6}" type="presParOf" srcId="{96E1C94D-318D-4E16-B382-3D2303A5A0EB}" destId="{7A3CF96E-E292-426E-B071-201DA35058C2}" srcOrd="0" destOrd="0" presId="urn:microsoft.com/office/officeart/2005/8/layout/hierarchy1"/>
    <dgm:cxn modelId="{A3616701-4C16-47B3-AF56-1B42AFC114FA}" type="presParOf" srcId="{96E1C94D-318D-4E16-B382-3D2303A5A0EB}" destId="{DD378C81-BADE-47BC-89B6-11F31C6CC43A}" srcOrd="1" destOrd="0" presId="urn:microsoft.com/office/officeart/2005/8/layout/hierarchy1"/>
    <dgm:cxn modelId="{FA8CA2EB-6BCE-44CD-92C7-5B9D65A0AAE9}" type="presParOf" srcId="{825DF1B9-6F08-411E-B450-9981A7B6C28B}" destId="{D7370817-D1DD-4E71-8FFC-28CCF4BA1DF0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C7356C-81BB-4225-9C56-4FCFF6060D93}" type="doc">
      <dgm:prSet loTypeId="urn:microsoft.com/office/officeart/2005/8/layout/lProcess3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DD8D6A-0133-4465-AB4D-BE01D5DABCAB}">
      <dgm:prSet phldrT="[Текст]"/>
      <dgm:spPr/>
      <dgm:t>
        <a:bodyPr/>
        <a:lstStyle/>
        <a:p>
          <a:r>
            <a:rPr lang="ru-RU" dirty="0" smtClean="0"/>
            <a:t>Примирительная комиссия</a:t>
          </a:r>
          <a:endParaRPr lang="ru-RU" dirty="0"/>
        </a:p>
      </dgm:t>
    </dgm:pt>
    <dgm:pt modelId="{23E58AF4-F1BA-44C9-AC7A-355EE7736374}" type="parTrans" cxnId="{A8536A0A-E632-4D7C-AA8D-976900CA6E19}">
      <dgm:prSet/>
      <dgm:spPr/>
      <dgm:t>
        <a:bodyPr/>
        <a:lstStyle/>
        <a:p>
          <a:endParaRPr lang="ru-RU"/>
        </a:p>
      </dgm:t>
    </dgm:pt>
    <dgm:pt modelId="{097D3A18-C0D9-4E39-A09C-E8F660F4448B}" type="sibTrans" cxnId="{A8536A0A-E632-4D7C-AA8D-976900CA6E19}">
      <dgm:prSet/>
      <dgm:spPr/>
      <dgm:t>
        <a:bodyPr/>
        <a:lstStyle/>
        <a:p>
          <a:endParaRPr lang="ru-RU"/>
        </a:p>
      </dgm:t>
    </dgm:pt>
    <dgm:pt modelId="{9D4575BE-83BF-4F76-A4A5-1B996F38F066}">
      <dgm:prSet phldrT="[Текст]"/>
      <dgm:spPr/>
      <dgm:t>
        <a:bodyPr/>
        <a:lstStyle/>
        <a:p>
          <a:r>
            <a:rPr lang="ru-RU" dirty="0" smtClean="0"/>
            <a:t>Посредничество</a:t>
          </a:r>
          <a:endParaRPr lang="ru-RU" dirty="0"/>
        </a:p>
      </dgm:t>
    </dgm:pt>
    <dgm:pt modelId="{06867311-E666-42C7-9338-7840D1E2E595}" type="parTrans" cxnId="{73C1AECE-733E-47E1-A4B7-A5D41038BAB1}">
      <dgm:prSet/>
      <dgm:spPr/>
      <dgm:t>
        <a:bodyPr/>
        <a:lstStyle/>
        <a:p>
          <a:endParaRPr lang="ru-RU"/>
        </a:p>
      </dgm:t>
    </dgm:pt>
    <dgm:pt modelId="{09360BD7-E7D9-4215-B755-8EFE6CFBD02F}" type="sibTrans" cxnId="{73C1AECE-733E-47E1-A4B7-A5D41038BAB1}">
      <dgm:prSet/>
      <dgm:spPr/>
      <dgm:t>
        <a:bodyPr/>
        <a:lstStyle/>
        <a:p>
          <a:endParaRPr lang="ru-RU"/>
        </a:p>
      </dgm:t>
    </dgm:pt>
    <dgm:pt modelId="{3FF4A5F7-F263-4B29-A4DA-D69CA2741224}">
      <dgm:prSet phldrT="[Текст]"/>
      <dgm:spPr/>
      <dgm:t>
        <a:bodyPr/>
        <a:lstStyle/>
        <a:p>
          <a:r>
            <a:rPr lang="ru-RU" dirty="0" smtClean="0"/>
            <a:t>Примирительная комиссия</a:t>
          </a:r>
          <a:endParaRPr lang="ru-RU" dirty="0"/>
        </a:p>
      </dgm:t>
    </dgm:pt>
    <dgm:pt modelId="{83AE3076-A079-4FBF-B906-5558AFD6ADFB}" type="parTrans" cxnId="{C5E015DF-D2D6-4365-B7C8-C430A3996403}">
      <dgm:prSet/>
      <dgm:spPr/>
      <dgm:t>
        <a:bodyPr/>
        <a:lstStyle/>
        <a:p>
          <a:endParaRPr lang="ru-RU"/>
        </a:p>
      </dgm:t>
    </dgm:pt>
    <dgm:pt modelId="{4A38D4BB-627D-4B5A-9F36-DD1503665A34}" type="sibTrans" cxnId="{C5E015DF-D2D6-4365-B7C8-C430A3996403}">
      <dgm:prSet/>
      <dgm:spPr/>
      <dgm:t>
        <a:bodyPr/>
        <a:lstStyle/>
        <a:p>
          <a:endParaRPr lang="ru-RU"/>
        </a:p>
      </dgm:t>
    </dgm:pt>
    <dgm:pt modelId="{62488566-BEE4-4DFD-919F-F6AE04D3F95C}">
      <dgm:prSet phldrT="[Текст]"/>
      <dgm:spPr/>
      <dgm:t>
        <a:bodyPr/>
        <a:lstStyle/>
        <a:p>
          <a:r>
            <a:rPr lang="ru-RU" dirty="0" smtClean="0"/>
            <a:t>Посредничество</a:t>
          </a:r>
          <a:endParaRPr lang="ru-RU" dirty="0"/>
        </a:p>
      </dgm:t>
    </dgm:pt>
    <dgm:pt modelId="{1E59CB8F-EA75-4A73-89F6-3E7186C2425A}" type="parTrans" cxnId="{0A67C59A-101D-4597-8530-2A73468E3772}">
      <dgm:prSet/>
      <dgm:spPr/>
      <dgm:t>
        <a:bodyPr/>
        <a:lstStyle/>
        <a:p>
          <a:endParaRPr lang="ru-RU"/>
        </a:p>
      </dgm:t>
    </dgm:pt>
    <dgm:pt modelId="{A12E0E26-42CD-45AA-80C6-DC3B079E833B}" type="sibTrans" cxnId="{0A67C59A-101D-4597-8530-2A73468E3772}">
      <dgm:prSet/>
      <dgm:spPr/>
      <dgm:t>
        <a:bodyPr/>
        <a:lstStyle/>
        <a:p>
          <a:endParaRPr lang="ru-RU"/>
        </a:p>
      </dgm:t>
    </dgm:pt>
    <dgm:pt modelId="{5A20BDC0-C229-4D9F-8AF6-FF6604E812AD}">
      <dgm:prSet phldrT="[Текст]"/>
      <dgm:spPr/>
      <dgm:t>
        <a:bodyPr/>
        <a:lstStyle/>
        <a:p>
          <a:r>
            <a:rPr lang="ru-RU" dirty="0" smtClean="0"/>
            <a:t>Трудовой арбитраж</a:t>
          </a:r>
          <a:endParaRPr lang="ru-RU" dirty="0"/>
        </a:p>
      </dgm:t>
    </dgm:pt>
    <dgm:pt modelId="{4E8722C2-1F93-49E6-A3BF-349E7F5E23F5}" type="parTrans" cxnId="{B4AAE390-E6EE-4AD2-A095-E5913F44A389}">
      <dgm:prSet/>
      <dgm:spPr/>
      <dgm:t>
        <a:bodyPr/>
        <a:lstStyle/>
        <a:p>
          <a:endParaRPr lang="ru-RU"/>
        </a:p>
      </dgm:t>
    </dgm:pt>
    <dgm:pt modelId="{469EB48C-F1F3-4213-B86C-23483A99E5DC}" type="sibTrans" cxnId="{B4AAE390-E6EE-4AD2-A095-E5913F44A389}">
      <dgm:prSet/>
      <dgm:spPr/>
      <dgm:t>
        <a:bodyPr/>
        <a:lstStyle/>
        <a:p>
          <a:endParaRPr lang="ru-RU"/>
        </a:p>
      </dgm:t>
    </dgm:pt>
    <dgm:pt modelId="{B615F6A2-D921-44E2-B43C-7319456FD5FE}">
      <dgm:prSet phldrT="[Текст]"/>
      <dgm:spPr/>
      <dgm:t>
        <a:bodyPr/>
        <a:lstStyle/>
        <a:p>
          <a:r>
            <a:rPr lang="ru-RU" dirty="0" smtClean="0"/>
            <a:t>Трудовой арбитраж</a:t>
          </a:r>
          <a:endParaRPr lang="ru-RU" dirty="0"/>
        </a:p>
      </dgm:t>
    </dgm:pt>
    <dgm:pt modelId="{7CBBEE75-2E8F-4B20-AC4D-792C569D57B6}" type="sibTrans" cxnId="{9505EDCE-234C-4734-9722-C0F7AAAA7AB2}">
      <dgm:prSet/>
      <dgm:spPr/>
      <dgm:t>
        <a:bodyPr/>
        <a:lstStyle/>
        <a:p>
          <a:endParaRPr lang="ru-RU"/>
        </a:p>
      </dgm:t>
    </dgm:pt>
    <dgm:pt modelId="{E1A18CEF-13C1-4F27-A2E2-17C7FF1BA7C8}" type="parTrans" cxnId="{9505EDCE-234C-4734-9722-C0F7AAAA7AB2}">
      <dgm:prSet/>
      <dgm:spPr/>
      <dgm:t>
        <a:bodyPr/>
        <a:lstStyle/>
        <a:p>
          <a:endParaRPr lang="ru-RU"/>
        </a:p>
      </dgm:t>
    </dgm:pt>
    <dgm:pt modelId="{CEC1CF62-8318-4BAE-B3C4-00F72DBB68DE}">
      <dgm:prSet phldrT="[Текст]"/>
      <dgm:spPr/>
      <dgm:t>
        <a:bodyPr/>
        <a:lstStyle/>
        <a:p>
          <a:r>
            <a:rPr lang="ru-RU" dirty="0" smtClean="0"/>
            <a:t>Примирительная комиссия</a:t>
          </a:r>
          <a:endParaRPr lang="ru-RU" dirty="0"/>
        </a:p>
      </dgm:t>
    </dgm:pt>
    <dgm:pt modelId="{4DCD55CE-F205-4F1D-8FA1-0E1D6DC9C6E6}" type="sibTrans" cxnId="{DEA8B5B6-42D0-441E-9828-92EDBDA5F5B7}">
      <dgm:prSet/>
      <dgm:spPr/>
      <dgm:t>
        <a:bodyPr/>
        <a:lstStyle/>
        <a:p>
          <a:endParaRPr lang="ru-RU"/>
        </a:p>
      </dgm:t>
    </dgm:pt>
    <dgm:pt modelId="{64FB3F3A-9FE8-4102-8415-8B9AF5E13322}" type="parTrans" cxnId="{DEA8B5B6-42D0-441E-9828-92EDBDA5F5B7}">
      <dgm:prSet/>
      <dgm:spPr/>
      <dgm:t>
        <a:bodyPr/>
        <a:lstStyle/>
        <a:p>
          <a:endParaRPr lang="ru-RU"/>
        </a:p>
      </dgm:t>
    </dgm:pt>
    <dgm:pt modelId="{BFFFF421-9572-4F7D-B321-5AE38BB97323}" type="pres">
      <dgm:prSet presAssocID="{28C7356C-81BB-4225-9C56-4FCFF6060D9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EAEC47-2487-4500-886C-B629ADB61B2C}" type="pres">
      <dgm:prSet presAssocID="{A9DD8D6A-0133-4465-AB4D-BE01D5DABCAB}" presName="horFlow" presStyleCnt="0"/>
      <dgm:spPr/>
    </dgm:pt>
    <dgm:pt modelId="{826816BF-019F-487C-99F9-C2B23C360771}" type="pres">
      <dgm:prSet presAssocID="{A9DD8D6A-0133-4465-AB4D-BE01D5DABCAB}" presName="bigChev" presStyleLbl="node1" presStyleIdx="0" presStyleCnt="3"/>
      <dgm:spPr/>
      <dgm:t>
        <a:bodyPr/>
        <a:lstStyle/>
        <a:p>
          <a:endParaRPr lang="ru-RU"/>
        </a:p>
      </dgm:t>
    </dgm:pt>
    <dgm:pt modelId="{CD6F48CA-F9E3-461A-82C2-003134D1E9A2}" type="pres">
      <dgm:prSet presAssocID="{06867311-E666-42C7-9338-7840D1E2E595}" presName="parTrans" presStyleCnt="0"/>
      <dgm:spPr/>
    </dgm:pt>
    <dgm:pt modelId="{59B07277-8BB5-445B-BB64-292648B8E1A7}" type="pres">
      <dgm:prSet presAssocID="{9D4575BE-83BF-4F76-A4A5-1B996F38F066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73D7B3-2544-4AC0-894D-5AA30EC8DCCA}" type="pres">
      <dgm:prSet presAssocID="{A9DD8D6A-0133-4465-AB4D-BE01D5DABCAB}" presName="vSp" presStyleCnt="0"/>
      <dgm:spPr/>
    </dgm:pt>
    <dgm:pt modelId="{60D89073-ADF6-41F6-86FF-E9EF0224151C}" type="pres">
      <dgm:prSet presAssocID="{CEC1CF62-8318-4BAE-B3C4-00F72DBB68DE}" presName="horFlow" presStyleCnt="0"/>
      <dgm:spPr/>
    </dgm:pt>
    <dgm:pt modelId="{4642AD19-F1A4-471B-8896-E76CB8056290}" type="pres">
      <dgm:prSet presAssocID="{CEC1CF62-8318-4BAE-B3C4-00F72DBB68DE}" presName="bigChev" presStyleLbl="node1" presStyleIdx="1" presStyleCnt="3"/>
      <dgm:spPr/>
      <dgm:t>
        <a:bodyPr/>
        <a:lstStyle/>
        <a:p>
          <a:endParaRPr lang="ru-RU"/>
        </a:p>
      </dgm:t>
    </dgm:pt>
    <dgm:pt modelId="{68528B89-0CE3-4EC1-801B-D3E3FF79E233}" type="pres">
      <dgm:prSet presAssocID="{E1A18CEF-13C1-4F27-A2E2-17C7FF1BA7C8}" presName="parTrans" presStyleCnt="0"/>
      <dgm:spPr/>
    </dgm:pt>
    <dgm:pt modelId="{D9E5EE66-1565-4D73-86EB-3A1FB8F08106}" type="pres">
      <dgm:prSet presAssocID="{B615F6A2-D921-44E2-B43C-7319456FD5FE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2CA20-EDF4-44B3-B804-5AB71E8D9BAD}" type="pres">
      <dgm:prSet presAssocID="{CEC1CF62-8318-4BAE-B3C4-00F72DBB68DE}" presName="vSp" presStyleCnt="0"/>
      <dgm:spPr/>
    </dgm:pt>
    <dgm:pt modelId="{A6109CE1-40B9-49DC-922A-17B5874211D7}" type="pres">
      <dgm:prSet presAssocID="{3FF4A5F7-F263-4B29-A4DA-D69CA2741224}" presName="horFlow" presStyleCnt="0"/>
      <dgm:spPr/>
    </dgm:pt>
    <dgm:pt modelId="{499B9820-4527-4710-950E-F6C1DCEA091D}" type="pres">
      <dgm:prSet presAssocID="{3FF4A5F7-F263-4B29-A4DA-D69CA2741224}" presName="bigChev" presStyleLbl="node1" presStyleIdx="2" presStyleCnt="3"/>
      <dgm:spPr/>
      <dgm:t>
        <a:bodyPr/>
        <a:lstStyle/>
        <a:p>
          <a:endParaRPr lang="ru-RU"/>
        </a:p>
      </dgm:t>
    </dgm:pt>
    <dgm:pt modelId="{67997BD5-17DD-4CFA-B4C5-003A799D7DD4}" type="pres">
      <dgm:prSet presAssocID="{1E59CB8F-EA75-4A73-89F6-3E7186C2425A}" presName="parTrans" presStyleCnt="0"/>
      <dgm:spPr/>
    </dgm:pt>
    <dgm:pt modelId="{3BE3ECA7-E1F5-4004-B8D5-969283EBEFAF}" type="pres">
      <dgm:prSet presAssocID="{62488566-BEE4-4DFD-919F-F6AE04D3F95C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5F6544-56C2-4881-9C68-A179D0D532A4}" type="pres">
      <dgm:prSet presAssocID="{A12E0E26-42CD-45AA-80C6-DC3B079E833B}" presName="sibTrans" presStyleCnt="0"/>
      <dgm:spPr/>
    </dgm:pt>
    <dgm:pt modelId="{134CFF50-ACF5-4815-B5A1-479C8E784F62}" type="pres">
      <dgm:prSet presAssocID="{5A20BDC0-C229-4D9F-8AF6-FF6604E812AD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F5F875-A7C1-47B1-93E2-18FE21402289}" type="presOf" srcId="{5A20BDC0-C229-4D9F-8AF6-FF6604E812AD}" destId="{134CFF50-ACF5-4815-B5A1-479C8E784F62}" srcOrd="0" destOrd="0" presId="urn:microsoft.com/office/officeart/2005/8/layout/lProcess3"/>
    <dgm:cxn modelId="{73C1AECE-733E-47E1-A4B7-A5D41038BAB1}" srcId="{A9DD8D6A-0133-4465-AB4D-BE01D5DABCAB}" destId="{9D4575BE-83BF-4F76-A4A5-1B996F38F066}" srcOrd="0" destOrd="0" parTransId="{06867311-E666-42C7-9338-7840D1E2E595}" sibTransId="{09360BD7-E7D9-4215-B755-8EFE6CFBD02F}"/>
    <dgm:cxn modelId="{DE8CA785-8652-47C2-9EDF-E6D74F07508A}" type="presOf" srcId="{62488566-BEE4-4DFD-919F-F6AE04D3F95C}" destId="{3BE3ECA7-E1F5-4004-B8D5-969283EBEFAF}" srcOrd="0" destOrd="0" presId="urn:microsoft.com/office/officeart/2005/8/layout/lProcess3"/>
    <dgm:cxn modelId="{A8536A0A-E632-4D7C-AA8D-976900CA6E19}" srcId="{28C7356C-81BB-4225-9C56-4FCFF6060D93}" destId="{A9DD8D6A-0133-4465-AB4D-BE01D5DABCAB}" srcOrd="0" destOrd="0" parTransId="{23E58AF4-F1BA-44C9-AC7A-355EE7736374}" sibTransId="{097D3A18-C0D9-4E39-A09C-E8F660F4448B}"/>
    <dgm:cxn modelId="{9505EDCE-234C-4734-9722-C0F7AAAA7AB2}" srcId="{CEC1CF62-8318-4BAE-B3C4-00F72DBB68DE}" destId="{B615F6A2-D921-44E2-B43C-7319456FD5FE}" srcOrd="0" destOrd="0" parTransId="{E1A18CEF-13C1-4F27-A2E2-17C7FF1BA7C8}" sibTransId="{7CBBEE75-2E8F-4B20-AC4D-792C569D57B6}"/>
    <dgm:cxn modelId="{BCD6CB62-5F3D-43E4-921C-7B73A6DCA42D}" type="presOf" srcId="{3FF4A5F7-F263-4B29-A4DA-D69CA2741224}" destId="{499B9820-4527-4710-950E-F6C1DCEA091D}" srcOrd="0" destOrd="0" presId="urn:microsoft.com/office/officeart/2005/8/layout/lProcess3"/>
    <dgm:cxn modelId="{C6628F2B-47B6-43EE-ADFD-E541E80C40EF}" type="presOf" srcId="{28C7356C-81BB-4225-9C56-4FCFF6060D93}" destId="{BFFFF421-9572-4F7D-B321-5AE38BB97323}" srcOrd="0" destOrd="0" presId="urn:microsoft.com/office/officeart/2005/8/layout/lProcess3"/>
    <dgm:cxn modelId="{CFDBA3E8-D80D-4B4E-B0ED-051298F23ED2}" type="presOf" srcId="{9D4575BE-83BF-4F76-A4A5-1B996F38F066}" destId="{59B07277-8BB5-445B-BB64-292648B8E1A7}" srcOrd="0" destOrd="0" presId="urn:microsoft.com/office/officeart/2005/8/layout/lProcess3"/>
    <dgm:cxn modelId="{B3CBF7AA-95DC-431A-8EB4-62B3BE514A2C}" type="presOf" srcId="{CEC1CF62-8318-4BAE-B3C4-00F72DBB68DE}" destId="{4642AD19-F1A4-471B-8896-E76CB8056290}" srcOrd="0" destOrd="0" presId="urn:microsoft.com/office/officeart/2005/8/layout/lProcess3"/>
    <dgm:cxn modelId="{2B2893FD-9DB6-474A-84E3-209C28D29F25}" type="presOf" srcId="{A9DD8D6A-0133-4465-AB4D-BE01D5DABCAB}" destId="{826816BF-019F-487C-99F9-C2B23C360771}" srcOrd="0" destOrd="0" presId="urn:microsoft.com/office/officeart/2005/8/layout/lProcess3"/>
    <dgm:cxn modelId="{B4AAE390-E6EE-4AD2-A095-E5913F44A389}" srcId="{3FF4A5F7-F263-4B29-A4DA-D69CA2741224}" destId="{5A20BDC0-C229-4D9F-8AF6-FF6604E812AD}" srcOrd="1" destOrd="0" parTransId="{4E8722C2-1F93-49E6-A3BF-349E7F5E23F5}" sibTransId="{469EB48C-F1F3-4213-B86C-23483A99E5DC}"/>
    <dgm:cxn modelId="{C5E015DF-D2D6-4365-B7C8-C430A3996403}" srcId="{28C7356C-81BB-4225-9C56-4FCFF6060D93}" destId="{3FF4A5F7-F263-4B29-A4DA-D69CA2741224}" srcOrd="2" destOrd="0" parTransId="{83AE3076-A079-4FBF-B906-5558AFD6ADFB}" sibTransId="{4A38D4BB-627D-4B5A-9F36-DD1503665A34}"/>
    <dgm:cxn modelId="{0BDE6EFF-B5B5-493E-8F23-0BCA50D1124F}" type="presOf" srcId="{B615F6A2-D921-44E2-B43C-7319456FD5FE}" destId="{D9E5EE66-1565-4D73-86EB-3A1FB8F08106}" srcOrd="0" destOrd="0" presId="urn:microsoft.com/office/officeart/2005/8/layout/lProcess3"/>
    <dgm:cxn modelId="{0A67C59A-101D-4597-8530-2A73468E3772}" srcId="{3FF4A5F7-F263-4B29-A4DA-D69CA2741224}" destId="{62488566-BEE4-4DFD-919F-F6AE04D3F95C}" srcOrd="0" destOrd="0" parTransId="{1E59CB8F-EA75-4A73-89F6-3E7186C2425A}" sibTransId="{A12E0E26-42CD-45AA-80C6-DC3B079E833B}"/>
    <dgm:cxn modelId="{DEA8B5B6-42D0-441E-9828-92EDBDA5F5B7}" srcId="{28C7356C-81BB-4225-9C56-4FCFF6060D93}" destId="{CEC1CF62-8318-4BAE-B3C4-00F72DBB68DE}" srcOrd="1" destOrd="0" parTransId="{64FB3F3A-9FE8-4102-8415-8B9AF5E13322}" sibTransId="{4DCD55CE-F205-4F1D-8FA1-0E1D6DC9C6E6}"/>
    <dgm:cxn modelId="{33DC74E3-A310-41CD-8600-ED7DB08006E8}" type="presParOf" srcId="{BFFFF421-9572-4F7D-B321-5AE38BB97323}" destId="{AFEAEC47-2487-4500-886C-B629ADB61B2C}" srcOrd="0" destOrd="0" presId="urn:microsoft.com/office/officeart/2005/8/layout/lProcess3"/>
    <dgm:cxn modelId="{7253B2E4-42B1-4872-B91D-CB5D94D8A1B4}" type="presParOf" srcId="{AFEAEC47-2487-4500-886C-B629ADB61B2C}" destId="{826816BF-019F-487C-99F9-C2B23C360771}" srcOrd="0" destOrd="0" presId="urn:microsoft.com/office/officeart/2005/8/layout/lProcess3"/>
    <dgm:cxn modelId="{FD54126D-B08F-4B54-8451-8B0CDFB69B44}" type="presParOf" srcId="{AFEAEC47-2487-4500-886C-B629ADB61B2C}" destId="{CD6F48CA-F9E3-461A-82C2-003134D1E9A2}" srcOrd="1" destOrd="0" presId="urn:microsoft.com/office/officeart/2005/8/layout/lProcess3"/>
    <dgm:cxn modelId="{B0569E4B-1555-484A-A9D5-6EE60DF29B66}" type="presParOf" srcId="{AFEAEC47-2487-4500-886C-B629ADB61B2C}" destId="{59B07277-8BB5-445B-BB64-292648B8E1A7}" srcOrd="2" destOrd="0" presId="urn:microsoft.com/office/officeart/2005/8/layout/lProcess3"/>
    <dgm:cxn modelId="{B3F255A7-C3DC-4A4C-95BB-0266A28E7DD8}" type="presParOf" srcId="{BFFFF421-9572-4F7D-B321-5AE38BB97323}" destId="{8A73D7B3-2544-4AC0-894D-5AA30EC8DCCA}" srcOrd="1" destOrd="0" presId="urn:microsoft.com/office/officeart/2005/8/layout/lProcess3"/>
    <dgm:cxn modelId="{9A4F38F6-0945-4886-BA4D-523BFCC07504}" type="presParOf" srcId="{BFFFF421-9572-4F7D-B321-5AE38BB97323}" destId="{60D89073-ADF6-41F6-86FF-E9EF0224151C}" srcOrd="2" destOrd="0" presId="urn:microsoft.com/office/officeart/2005/8/layout/lProcess3"/>
    <dgm:cxn modelId="{15A37990-A56F-41B3-BBF7-2F3877E3D0A8}" type="presParOf" srcId="{60D89073-ADF6-41F6-86FF-E9EF0224151C}" destId="{4642AD19-F1A4-471B-8896-E76CB8056290}" srcOrd="0" destOrd="0" presId="urn:microsoft.com/office/officeart/2005/8/layout/lProcess3"/>
    <dgm:cxn modelId="{64669DF9-2032-4660-9234-8783B393764C}" type="presParOf" srcId="{60D89073-ADF6-41F6-86FF-E9EF0224151C}" destId="{68528B89-0CE3-4EC1-801B-D3E3FF79E233}" srcOrd="1" destOrd="0" presId="urn:microsoft.com/office/officeart/2005/8/layout/lProcess3"/>
    <dgm:cxn modelId="{72B709D8-D78E-4FAD-AF0E-A3BE221990FE}" type="presParOf" srcId="{60D89073-ADF6-41F6-86FF-E9EF0224151C}" destId="{D9E5EE66-1565-4D73-86EB-3A1FB8F08106}" srcOrd="2" destOrd="0" presId="urn:microsoft.com/office/officeart/2005/8/layout/lProcess3"/>
    <dgm:cxn modelId="{D095F22A-4D52-4A4E-97EB-AE469B4D24D5}" type="presParOf" srcId="{BFFFF421-9572-4F7D-B321-5AE38BB97323}" destId="{AD02CA20-EDF4-44B3-B804-5AB71E8D9BAD}" srcOrd="3" destOrd="0" presId="urn:microsoft.com/office/officeart/2005/8/layout/lProcess3"/>
    <dgm:cxn modelId="{77A974B2-C743-4B1C-8128-1F08E9B6C743}" type="presParOf" srcId="{BFFFF421-9572-4F7D-B321-5AE38BB97323}" destId="{A6109CE1-40B9-49DC-922A-17B5874211D7}" srcOrd="4" destOrd="0" presId="urn:microsoft.com/office/officeart/2005/8/layout/lProcess3"/>
    <dgm:cxn modelId="{B4521A8E-409F-4F88-BDE6-FEB865BD1C79}" type="presParOf" srcId="{A6109CE1-40B9-49DC-922A-17B5874211D7}" destId="{499B9820-4527-4710-950E-F6C1DCEA091D}" srcOrd="0" destOrd="0" presId="urn:microsoft.com/office/officeart/2005/8/layout/lProcess3"/>
    <dgm:cxn modelId="{4FE788D1-F4DA-41E1-9947-35ACD6E78D04}" type="presParOf" srcId="{A6109CE1-40B9-49DC-922A-17B5874211D7}" destId="{67997BD5-17DD-4CFA-B4C5-003A799D7DD4}" srcOrd="1" destOrd="0" presId="urn:microsoft.com/office/officeart/2005/8/layout/lProcess3"/>
    <dgm:cxn modelId="{81983628-EE11-4750-B822-0E500BC3C8A8}" type="presParOf" srcId="{A6109CE1-40B9-49DC-922A-17B5874211D7}" destId="{3BE3ECA7-E1F5-4004-B8D5-969283EBEFAF}" srcOrd="2" destOrd="0" presId="urn:microsoft.com/office/officeart/2005/8/layout/lProcess3"/>
    <dgm:cxn modelId="{30D77789-D146-4529-A62F-1681730AC6FC}" type="presParOf" srcId="{A6109CE1-40B9-49DC-922A-17B5874211D7}" destId="{7F5F6544-56C2-4881-9C68-A179D0D532A4}" srcOrd="3" destOrd="0" presId="urn:microsoft.com/office/officeart/2005/8/layout/lProcess3"/>
    <dgm:cxn modelId="{CE44C064-FDC0-45E1-AF4F-114A7B3890B2}" type="presParOf" srcId="{A6109CE1-40B9-49DC-922A-17B5874211D7}" destId="{134CFF50-ACF5-4815-B5A1-479C8E784F62}" srcOrd="4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963D7E2-B114-48DA-9D39-85624B512F71}" type="datetimeFigureOut">
              <a:rPr lang="ru-RU"/>
              <a:pPr>
                <a:defRPr/>
              </a:pPr>
              <a:t>09.01.2014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81C842-3509-4204-AAE7-9A60BA9C9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148AF-FB7F-4103-A579-8FF8BD50E67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81C842-3509-4204-AAE7-9A60BA9C98B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44744B-3513-43CE-A43B-91AA7ADF6C6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0E57EF-7BE3-4D01-923B-19BFE283AEF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81C842-3509-4204-AAE7-9A60BA9C98B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A569-AFE9-4D1E-BA04-46B753BCE8E0}" type="datetimeFigureOut">
              <a:rPr lang="ru-RU"/>
              <a:pPr>
                <a:defRPr/>
              </a:pPr>
              <a:t>09.01.2014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2EA9-95F9-4BA6-9C88-BD16FAF34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AA840-C403-400D-8306-DDBC5A9D9D48}" type="datetimeFigureOut">
              <a:rPr lang="ru-RU"/>
              <a:pPr>
                <a:defRPr/>
              </a:pPr>
              <a:t>09.01.2014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BA4BF-3833-48B1-869D-CB065119B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67C9C-8213-4220-B2B0-E05B45CE8E2C}" type="datetimeFigureOut">
              <a:rPr lang="ru-RU"/>
              <a:pPr>
                <a:defRPr/>
              </a:pPr>
              <a:t>09.01.2014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B3F7C-5E7B-4D36-A1C0-3EA127A54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D6FCC-0DEF-4C69-AEA4-F312D600E509}" type="datetimeFigureOut">
              <a:rPr lang="ru-RU"/>
              <a:pPr>
                <a:defRPr/>
              </a:pPr>
              <a:t>09.01.2014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575CF-4C8D-4A3A-8676-CA3A5DF5B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DC47C-9484-46CF-9629-9D4B259A67FC}" type="datetimeFigureOut">
              <a:rPr lang="ru-RU"/>
              <a:pPr>
                <a:defRPr/>
              </a:pPr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F293F-9233-481D-A4DD-F5D7A1F46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10D96-E7F7-4116-887D-9FAFDE3E3BFF}" type="datetimeFigureOut">
              <a:rPr lang="ru-RU"/>
              <a:pPr>
                <a:defRPr/>
              </a:pPr>
              <a:t>09.01.2014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1B37D-8420-4CB0-98DD-CB7E6D6D3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25FF5-BB8D-42B4-BB39-956434EBDE15}" type="datetimeFigureOut">
              <a:rPr lang="ru-RU"/>
              <a:pPr>
                <a:defRPr/>
              </a:pPr>
              <a:t>09.01.2014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ED288-F864-4B72-87B0-05C7FFA09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9B845-5935-43C3-9F38-9033739D0351}" type="datetimeFigureOut">
              <a:rPr lang="ru-RU"/>
              <a:pPr>
                <a:defRPr/>
              </a:pPr>
              <a:t>09.01.2014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D140-CCB7-4182-BD19-8044D3F84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90E7F-3B3D-4D81-B002-6E082D84DFAD}" type="datetimeFigureOut">
              <a:rPr lang="ru-RU"/>
              <a:pPr>
                <a:defRPr/>
              </a:pPr>
              <a:t>09.01.2014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21B8F-992F-47CF-876D-B4A7E7B3C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BFE51-1270-4DA2-AEB1-E9359F17164D}" type="datetimeFigureOut">
              <a:rPr lang="ru-RU"/>
              <a:pPr>
                <a:defRPr/>
              </a:pPr>
              <a:t>09.01.2014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80820-9493-4494-B5EF-28DB890CE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D2F02-983E-4CA8-B552-C814C536531D}" type="datetimeFigureOut">
              <a:rPr lang="ru-RU"/>
              <a:pPr>
                <a:defRPr/>
              </a:pPr>
              <a:t>09.01.2014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7933C-D87F-4AA1-B2CB-9C8E17E57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4B8BAA-8082-4DFE-AF50-C1F9C1F5C7A3}" type="datetimeFigureOut">
              <a:rPr lang="ru-RU"/>
              <a:pPr>
                <a:defRPr/>
              </a:pPr>
              <a:t>09.01.2014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AC7E5A-BE3D-4353-8C47-66BE29553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4" r:id="rId1"/>
    <p:sldLayoutId id="2147484296" r:id="rId2"/>
    <p:sldLayoutId id="2147484305" r:id="rId3"/>
    <p:sldLayoutId id="2147484297" r:id="rId4"/>
    <p:sldLayoutId id="2147484298" r:id="rId5"/>
    <p:sldLayoutId id="2147484299" r:id="rId6"/>
    <p:sldLayoutId id="2147484300" r:id="rId7"/>
    <p:sldLayoutId id="2147484301" r:id="rId8"/>
    <p:sldLayoutId id="2147484306" r:id="rId9"/>
    <p:sldLayoutId id="2147484302" r:id="rId10"/>
    <p:sldLayoutId id="21474843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Тема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занятия: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Трудовые споры.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Порядок их разрешения.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eaLnBrk="1" hangingPunct="1"/>
            <a:r>
              <a:rPr lang="ru-RU" sz="2000" b="1" u="sng" smtClean="0"/>
              <a:t>Статья 401 ТК РФ  </a:t>
            </a:r>
            <a:r>
              <a:rPr lang="ru-RU" sz="3200" b="1" u="sng" smtClean="0"/>
              <a:t>Примирительные процедуры</a:t>
            </a:r>
            <a:endParaRPr lang="ru-RU" sz="3600" b="1" u="sng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401050" cy="4389437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200000"/>
              </a:lnSpc>
              <a:buFont typeface="Wingdings 2" pitchFamily="18" charset="2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ru-RU" sz="3200" b="1" dirty="0" smtClean="0">
                <a:solidFill>
                  <a:srgbClr val="002060"/>
                </a:solidFill>
              </a:rPr>
              <a:t>. Примирительной комиссия</a:t>
            </a:r>
          </a:p>
          <a:p>
            <a:pPr eaLnBrk="1" hangingPunct="1">
              <a:lnSpc>
                <a:spcPct val="200000"/>
              </a:lnSpc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ru-RU" sz="2800" b="1" dirty="0" smtClean="0">
                <a:solidFill>
                  <a:srgbClr val="002060"/>
                </a:solidFill>
              </a:rPr>
              <a:t>. Рассмотрение спора с участием   посредника</a:t>
            </a:r>
          </a:p>
          <a:p>
            <a:pPr eaLnBrk="1" hangingPunct="1">
              <a:lnSpc>
                <a:spcPct val="200000"/>
              </a:lnSpc>
              <a:buFont typeface="Wingdings 2" pitchFamily="18" charset="2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3</a:t>
            </a:r>
            <a:r>
              <a:rPr lang="ru-RU" sz="3200" b="1" dirty="0" smtClean="0">
                <a:solidFill>
                  <a:srgbClr val="002060"/>
                </a:solidFill>
              </a:rPr>
              <a:t>. Трудовой арбитраж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Три варианта развития коллективного трудового спора: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214313" y="1071563"/>
            <a:ext cx="8715405" cy="5143519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endParaRPr lang="ru-RU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sz="3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Забастовка</a:t>
            </a:r>
            <a:r>
              <a:rPr lang="ru-RU" sz="2800" dirty="0" smtClean="0">
                <a:latin typeface="Arial" charset="0"/>
                <a:cs typeface="Arial" charset="0"/>
              </a:rPr>
              <a:t> </a:t>
            </a:r>
            <a:r>
              <a:rPr lang="ru-RU" sz="2800" dirty="0" smtClean="0"/>
              <a:t>– </a:t>
            </a:r>
            <a:r>
              <a:rPr lang="ru-RU" sz="3200" dirty="0" smtClean="0">
                <a:latin typeface="Arial" charset="0"/>
                <a:cs typeface="Arial" charset="0"/>
              </a:rPr>
              <a:t>это временный добровольный отказ работников от исполнения трудовых обязанностей (полностью или частично) в целях разрешения коллективного трудового спора</a:t>
            </a:r>
            <a:r>
              <a:rPr lang="ru-RU" sz="2400" b="1" dirty="0" smtClean="0">
                <a:latin typeface="Arial" charset="0"/>
                <a:cs typeface="Arial" charset="0"/>
              </a:rPr>
              <a:t>.  (ст. 398 ТК РФ)</a:t>
            </a:r>
            <a:endParaRPr lang="ru-RU" sz="28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857250" y="928688"/>
            <a:ext cx="7829550" cy="919162"/>
          </a:xfrm>
        </p:spPr>
        <p:txBody>
          <a:bodyPr/>
          <a:lstStyle/>
          <a:p>
            <a:pPr eaLnBrk="1" hangingPunct="1"/>
            <a:r>
              <a:rPr lang="ru-RU" sz="3000" dirty="0" smtClean="0">
                <a:solidFill>
                  <a:srgbClr val="002060"/>
                </a:solidFill>
              </a:rPr>
              <a:t/>
            </a:r>
            <a:br>
              <a:rPr lang="ru-RU" sz="3000" dirty="0" smtClean="0">
                <a:solidFill>
                  <a:srgbClr val="002060"/>
                </a:solidFill>
              </a:rPr>
            </a:br>
            <a:r>
              <a:rPr lang="ru-RU" sz="3000" dirty="0" smtClean="0">
                <a:solidFill>
                  <a:srgbClr val="002060"/>
                </a:solidFill>
              </a:rPr>
              <a:t/>
            </a:r>
            <a:br>
              <a:rPr lang="ru-RU" sz="3000" dirty="0" smtClean="0">
                <a:solidFill>
                  <a:srgbClr val="002060"/>
                </a:solidFill>
              </a:rPr>
            </a:br>
            <a:r>
              <a:rPr lang="ru-RU" sz="3000" dirty="0" smtClean="0">
                <a:solidFill>
                  <a:srgbClr val="002060"/>
                </a:solidFill>
              </a:rPr>
              <a:t/>
            </a:r>
            <a:br>
              <a:rPr lang="ru-RU" sz="30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статья 409 ТК РФ. 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Работники</a:t>
            </a:r>
            <a:r>
              <a:rPr lang="ru-RU" sz="1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или их представители имеют право приступить к организации забастовки если:</a:t>
            </a:r>
            <a:endParaRPr lang="ru-RU" sz="2900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14896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  <a:cs typeface="Arial" charset="0"/>
              </a:rPr>
              <a:t>1.  Примирительные процедуры не привели к разрешению коллективного трудового спора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  <a:cs typeface="Arial" charset="0"/>
              </a:rPr>
              <a:t>2.  Работодатель уклоняется от участия в примирительных процедурах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  <a:cs typeface="Arial" charset="0"/>
              </a:rPr>
              <a:t>3. Не выполняют соглашение, достигнутое в ходе разрешения коллективного трудового спора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  <a:cs typeface="Arial" charset="0"/>
              </a:rPr>
              <a:t>4. Не исполняют решение трудового арбитража, имеющее обязательную для сторон силу, </a:t>
            </a:r>
            <a:r>
              <a:rPr lang="ru-RU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за исключением случаев, когда в соответствии с частями первой и второй статьи 413 ТК РФ забастовка не может быть проведена.</a:t>
            </a:r>
            <a:endParaRPr lang="ru-RU" i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ru-RU" dirty="0" smtClean="0">
                <a:latin typeface="Arial" charset="0"/>
                <a:cs typeface="Arial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5253054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Решение об участии работников данного работодателя в забастовке,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объявленной профессиональным союзом (объединением профессиональных союзов)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принимается собранием (конференцией) работников данного работодателя без проведения примирительных процедур. (ст. 410 ТК РФ)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План </a:t>
            </a:r>
            <a:r>
              <a:rPr lang="ru-RU" dirty="0" smtClean="0"/>
              <a:t>занятия:</a:t>
            </a:r>
            <a:endParaRPr lang="ru-RU" dirty="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ru-RU" sz="3200" dirty="0" smtClean="0"/>
              <a:t>История возникновения трудовых споров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ru-RU" sz="3200" dirty="0" smtClean="0"/>
              <a:t>Рассмотрение и разрешение индивидуальных трудовых споров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ru-RU" sz="3200" dirty="0" smtClean="0"/>
              <a:t>Рассмотрение и разрешение коллективных трудовых споров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ru-RU" sz="3200" dirty="0" smtClean="0"/>
              <a:t>Забастовка как способ разрешения трудового спора.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ru-RU" b="1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ru-RU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ru-RU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ru-RU" dirty="0" smtClean="0"/>
          </a:p>
          <a:p>
            <a:pPr marL="514350" indent="-514350" eaLnBrk="1" hangingPunct="1">
              <a:buFont typeface="Wingdings 2" pitchFamily="18" charset="2"/>
              <a:buAutoNum type="arabicPeriod"/>
            </a:pPr>
            <a:endParaRPr lang="ru-RU" dirty="0" smtClean="0"/>
          </a:p>
          <a:p>
            <a:pPr marL="514350" indent="-514350" eaLnBrk="1" hangingPunct="1">
              <a:buFont typeface="Wingdings 2" pitchFamily="18" charset="2"/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Ст. </a:t>
            </a:r>
            <a:r>
              <a:rPr lang="ru-RU" sz="3600" smtClean="0">
                <a:solidFill>
                  <a:srgbClr val="FF0000"/>
                </a:solidFill>
              </a:rPr>
              <a:t>37</a:t>
            </a:r>
            <a:r>
              <a:rPr lang="ru-RU" sz="4000" smtClean="0">
                <a:solidFill>
                  <a:srgbClr val="FF0000"/>
                </a:solidFill>
              </a:rPr>
              <a:t> п. </a:t>
            </a:r>
            <a:r>
              <a:rPr lang="ru-RU" sz="3200" smtClean="0">
                <a:solidFill>
                  <a:srgbClr val="FF0000"/>
                </a:solidFill>
              </a:rPr>
              <a:t>4</a:t>
            </a:r>
            <a:r>
              <a:rPr lang="ru-RU" sz="4000" smtClean="0">
                <a:solidFill>
                  <a:srgbClr val="FF0000"/>
                </a:solidFill>
              </a:rPr>
              <a:t>  Конституции РФ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285750" y="1935163"/>
            <a:ext cx="8643938" cy="43894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«Признается право на индивидуальные  и коллективные трудовые споры с использованием установленных федеральным законом способов их разрешения, включая право на забастовку»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4673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3200" b="1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3200" b="1" smtClean="0"/>
              <a:t>Трудовые споры бывают 2-х видов: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ru-RU" sz="3200" b="1" smtClean="0"/>
              <a:t>  Индивидуальные  трудовые  споры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ru-RU" sz="3200" b="1" smtClean="0"/>
              <a:t>  Коллективные    трудовые  споры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u="sng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Статья 381 ТК РФ.  </a:t>
            </a:r>
            <a:r>
              <a:rPr lang="ru-RU" sz="3600" b="1" u="sng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Индивидуальный трудовой спор</a:t>
            </a:r>
            <a:endParaRPr lang="ru-RU" sz="3600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5286412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– это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неурегулированные разногласия между работодателем и работником </a:t>
            </a:r>
            <a:r>
              <a:rPr lang="ru-RU" sz="3200" dirty="0" smtClean="0"/>
              <a:t>по вопросам применения трудового законодательства и иных нормативных правовых актов, содержащих нормы трудового права, коллективного договора, соглашения, локального нормативного акта, трудового договора (в том числе об установлении или изменении индивидуальных условий труда),</a:t>
            </a:r>
            <a:r>
              <a:rPr lang="ru-RU" sz="2400" dirty="0" smtClean="0"/>
              <a:t>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 которых заявлено в орган по рассмотрению индивидуальных трудовых споров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14290"/>
          <a:ext cx="8329642" cy="5911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53037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FF0000"/>
                </a:solidFill>
              </a:rPr>
              <a:t>Комиссия по трудовым спорам (КТС) </a:t>
            </a:r>
            <a:r>
              <a:rPr lang="ru-RU" sz="2800" dirty="0" smtClean="0"/>
              <a:t>– это юрисдикционный орган трудового коллектива, действующий во всех предприятиях, учреждениях, организациях. </a:t>
            </a:r>
          </a:p>
          <a:p>
            <a:pPr eaLnBrk="1" hangingPunct="1"/>
            <a:r>
              <a:rPr lang="ru-RU" sz="2800" dirty="0" smtClean="0">
                <a:solidFill>
                  <a:srgbClr val="FF0000"/>
                </a:solidFill>
              </a:rPr>
              <a:t>КТС </a:t>
            </a:r>
            <a:r>
              <a:rPr lang="ru-RU" sz="2800" dirty="0" smtClean="0"/>
              <a:t>создается по инициативе работников (представительного органа работников) и (или) работодателя из равного числа представителей работников и работодателя.</a:t>
            </a:r>
          </a:p>
          <a:p>
            <a:pPr eaLnBrk="1" hangingPunct="1"/>
            <a:r>
              <a:rPr lang="ru-RU" sz="2800" dirty="0" smtClean="0"/>
              <a:t>Работник может обратиться в </a:t>
            </a:r>
            <a:r>
              <a:rPr lang="ru-RU" sz="2800" dirty="0" smtClean="0">
                <a:solidFill>
                  <a:srgbClr val="FF0000"/>
                </a:solidFill>
              </a:rPr>
              <a:t>КТС в 3-х месячный срок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>со дня, когда он узнал или должен был узнать о нарушении своего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568168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</a:p>
          <a:p>
            <a:pPr algn="just"/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В судах </a:t>
            </a:r>
            <a:r>
              <a:rPr lang="ru-RU" dirty="0" smtClean="0"/>
              <a:t>рассматриваются индивидуальные трудовые споры по заявлениям </a:t>
            </a:r>
            <a:r>
              <a:rPr lang="ru-RU" i="1" dirty="0" smtClean="0">
                <a:solidFill>
                  <a:srgbClr val="FF0000"/>
                </a:solidFill>
              </a:rPr>
              <a:t>работника, работодателя, профсоюза, а также по заявлению прокурора, </a:t>
            </a:r>
            <a:r>
              <a:rPr lang="ru-RU" dirty="0" smtClean="0"/>
              <a:t>если решение КТС не соответствует трудовому законодательству и иным актам, содержащим нормы трудового права.</a:t>
            </a:r>
          </a:p>
          <a:p>
            <a:pPr algn="just"/>
            <a:r>
              <a:rPr lang="ru-RU" dirty="0" smtClean="0"/>
              <a:t>При обращении в суд с иском по требованиям, вытекающим из трудовых отношений, </a:t>
            </a:r>
            <a:r>
              <a:rPr lang="ru-RU" dirty="0" smtClean="0">
                <a:solidFill>
                  <a:srgbClr val="FF0000"/>
                </a:solidFill>
              </a:rPr>
              <a:t>работники освобождаются от оплаты пошлин и судебных расходов.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Статья 398 ТК РФ.  </a:t>
            </a:r>
            <a:r>
              <a:rPr lang="ru-RU" sz="36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Коллективный трудовой спор</a:t>
            </a:r>
            <a:endParaRPr lang="ru-RU" sz="3600" b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это неурегулированные разногласия между работниками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(их представителями)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 работодателями</a:t>
            </a:r>
            <a:r>
              <a:rPr lang="ru-RU" dirty="0" smtClean="0"/>
              <a:t>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(их представителями) 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200" dirty="0" smtClean="0"/>
              <a:t>по поводу установления и изменения условий труда (включая заработную плату, заключения, изменения и выполнения коллективных договоров, соглашений, а также в связи с отказом работодателя учесть мнение выборного представительного органа работников при принятии локальных нормативных актов.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664</TotalTime>
  <Words>540</Words>
  <Application>Microsoft Office PowerPoint</Application>
  <PresentationFormat>Экран (4:3)</PresentationFormat>
  <Paragraphs>61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Тема занятия:</vt:lpstr>
      <vt:lpstr>План занятия:</vt:lpstr>
      <vt:lpstr>Ст. 37 п. 4  Конституции РФ</vt:lpstr>
      <vt:lpstr>Слайд 4</vt:lpstr>
      <vt:lpstr>Статья 381 ТК РФ.  Индивидуальный трудовой спор</vt:lpstr>
      <vt:lpstr>Слайд 6</vt:lpstr>
      <vt:lpstr>Слайд 7</vt:lpstr>
      <vt:lpstr>Слайд 8</vt:lpstr>
      <vt:lpstr>Статья 398 ТК РФ.  Коллективный трудовой спор</vt:lpstr>
      <vt:lpstr>Статья 401 ТК РФ  Примирительные процедуры</vt:lpstr>
      <vt:lpstr>Три варианта развития коллективного трудового спора:</vt:lpstr>
      <vt:lpstr>Слайд 12</vt:lpstr>
      <vt:lpstr>   статья 409 ТК РФ. Работники или их представители имеют право приступить к организации забастовки если: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Татьяна</cp:lastModifiedBy>
  <cp:revision>45</cp:revision>
  <dcterms:created xsi:type="dcterms:W3CDTF">2009-01-06T04:21:30Z</dcterms:created>
  <dcterms:modified xsi:type="dcterms:W3CDTF">2014-01-09T12:56:49Z</dcterms:modified>
</cp:coreProperties>
</file>