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21CA4F5E-CC64-40C1-8799-EDD684181EBA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386FAF7-41C7-4291-82EE-DC97AE4EBBAB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F5E-CC64-40C1-8799-EDD684181EBA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FAF7-41C7-4291-82EE-DC97AE4EB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F5E-CC64-40C1-8799-EDD684181EBA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FAF7-41C7-4291-82EE-DC97AE4EB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F5E-CC64-40C1-8799-EDD684181EBA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FAF7-41C7-4291-82EE-DC97AE4EB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F5E-CC64-40C1-8799-EDD684181EBA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FAF7-41C7-4291-82EE-DC97AE4EB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F5E-CC64-40C1-8799-EDD684181EBA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FAF7-41C7-4291-82EE-DC97AE4EBBA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F5E-CC64-40C1-8799-EDD684181EBA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FAF7-41C7-4291-82EE-DC97AE4EBBA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F5E-CC64-40C1-8799-EDD684181EBA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FAF7-41C7-4291-82EE-DC97AE4EB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F5E-CC64-40C1-8799-EDD684181EBA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FAF7-41C7-4291-82EE-DC97AE4EB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F5E-CC64-40C1-8799-EDD684181EBA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FAF7-41C7-4291-82EE-DC97AE4EB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4F5E-CC64-40C1-8799-EDD684181EBA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FAF7-41C7-4291-82EE-DC97AE4EBB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1CA4F5E-CC64-40C1-8799-EDD684181EBA}" type="datetimeFigureOut">
              <a:rPr lang="ru-RU" smtClean="0"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386FAF7-41C7-4291-82EE-DC97AE4EBB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Самсон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Пышненко Ольга 6 «В»</a:t>
            </a:r>
          </a:p>
          <a:p>
            <a:r>
              <a:rPr lang="ru-RU" dirty="0" smtClean="0"/>
              <a:t>2013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22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Самсон, раздирающий пасть льва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4" y="2038350"/>
            <a:ext cx="3205482" cy="395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90865"/>
            <a:ext cx="3657600" cy="3046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8989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Самсон, раздирающий пасть льва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97" y="2038350"/>
            <a:ext cx="2984356" cy="395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581" y="2038350"/>
            <a:ext cx="2772487" cy="395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56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Самсон и </a:t>
            </a:r>
            <a:r>
              <a:rPr lang="ru-RU" dirty="0" err="1" smtClean="0"/>
              <a:t>Далила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20888"/>
            <a:ext cx="4629865" cy="2633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36912"/>
            <a:ext cx="4154364" cy="2321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3849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Самсон и </a:t>
            </a:r>
            <a:r>
              <a:rPr lang="ru-RU" dirty="0" err="1" smtClean="0"/>
              <a:t>Далила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975" y="2038350"/>
            <a:ext cx="2980400" cy="3951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592518"/>
            <a:ext cx="3657600" cy="2842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4125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Ослепление Самсона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5" y="2593816"/>
            <a:ext cx="3657600" cy="2840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42394"/>
            <a:ext cx="3657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78745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Гибель Самсона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4016956" cy="33091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04864"/>
            <a:ext cx="3226569" cy="30652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0150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Гибель Самсона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3312368" cy="41721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20888"/>
            <a:ext cx="3923450" cy="31188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158843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1" b="159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5818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 tmFilter="0,0; .5, 0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build="p"/>
      <p:bldP spid="7" grpI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Основной">
      <a:majorFont>
        <a:latin typeface="Segoe Print"/>
        <a:ea typeface=""/>
        <a:cs typeface=""/>
      </a:majorFont>
      <a:minorFont>
        <a:latin typeface="Segoe Script"/>
        <a:ea typeface=""/>
        <a:cs typeface="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Тетрадь для рисования</Template>
  <TotalTime>48</TotalTime>
  <Words>36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Sketchbook</vt:lpstr>
      <vt:lpstr>Самсон</vt:lpstr>
      <vt:lpstr>Самсон, раздирающий пасть льва</vt:lpstr>
      <vt:lpstr>Самсон, раздирающий пасть льва</vt:lpstr>
      <vt:lpstr>Самсон и Далила</vt:lpstr>
      <vt:lpstr>Самсон и Далила</vt:lpstr>
      <vt:lpstr>Ослепление Самсона</vt:lpstr>
      <vt:lpstr>Гибель Самсона</vt:lpstr>
      <vt:lpstr>Гибель Самсона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Самсон</dc:title>
  <dc:creator>USER</dc:creator>
  <cp:lastModifiedBy>USER</cp:lastModifiedBy>
  <cp:revision>5</cp:revision>
  <dcterms:created xsi:type="dcterms:W3CDTF">2013-12-01T04:04:17Z</dcterms:created>
  <dcterms:modified xsi:type="dcterms:W3CDTF">2013-12-01T04:52:51Z</dcterms:modified>
</cp:coreProperties>
</file>