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056" r:id="rId2"/>
    <p:sldMasterId id="2147484227" r:id="rId3"/>
  </p:sldMasterIdLst>
  <p:sldIdLst>
    <p:sldId id="256" r:id="rId4"/>
    <p:sldId id="313" r:id="rId5"/>
    <p:sldId id="329" r:id="rId6"/>
    <p:sldId id="3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990000"/>
    <a:srgbClr val="003300"/>
    <a:srgbClr val="8E2F00"/>
    <a:srgbClr val="0000FF"/>
    <a:srgbClr val="FFFFCC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6304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9D05A3-A28F-460B-8241-68AA737A0554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B0AEF8-CB2A-4CA1-A438-BBBEFAC8E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FEA1-0C79-4748-91F2-2F4EFF9D86A5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9298-3548-4AB2-B078-0D843DEEF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B215-E029-4027-9AD7-0F84B7DFB4A2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206C-D6C8-4BA1-9E42-7FF951B00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ECF6F0-512E-4E7B-BC40-D339FCDB5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137CD-CDB4-4809-85E3-845B958F5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5CC660-8260-40DA-B32A-370AAC9B1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020173-3F2E-470B-9077-0B06EA97D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248FD7-D445-4CF6-9735-EF89DAD3E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753D17-488C-4A27-AD96-359B2D5FE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A6AB1C-10B3-4A4D-BE83-8497F9D51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9FBBC7-D834-48F8-A023-88CD3D8F6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8FBA-F1F7-489E-89BF-131267AD2322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1F57-3EA7-411C-A7DF-7FAD15B23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03F3B93-C701-4D4F-9AA9-7983016F8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B70533-6DA3-4CA7-BCB7-560D84A29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7DE8BF-72BD-4B47-84C2-790074A3D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212CB8-B4BD-4A2D-90E6-545530069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66A8F7-BAB7-4C96-951A-992A0A50E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3AE93B-B636-4208-B031-CE89F6963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749B50-1798-43FD-99C7-F39BDA62C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AC7EB8-E977-429E-A8C3-F9A249D8D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41DA2D-CB12-4626-A471-1C921D505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9A33813-F4AC-4F7C-95CD-1E80AC222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F23773-2E34-4A14-B2CA-0A0E52310E79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92704-B267-40A9-91FD-6ACF1E522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CAE95A-824C-4147-A709-1FC1DA013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68241F-5058-4EA7-A6EE-7A5E7014F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DDDF03-C53F-45FE-8504-0FFB3CECC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22E6B3-1B33-4A5F-9EE3-7AA2B8ED6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77D767-61C5-470F-923E-9AF3E4CC5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CD11963-0B96-4AAA-AB2C-0A25C61BE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EDF2B8-95D2-4E59-8324-D16DE549E1AD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A7F141-CB9B-456E-8AEE-8C93F9472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9B52B6-E257-415D-916A-B75F9274EE3E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2BBD1-1CEB-4D8A-B6EB-E7F6AA713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A5D50A-A669-4A81-B828-565DA084B48B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34928-BC8D-40DB-A6A6-F86150E0D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882B-7C0F-4A0D-A05D-27E7B6B4CAB2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944E-A9F5-49FC-A679-E2F799A08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36ACEA-7DAD-48A1-90EB-A12BECFC9CF8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6A5CA-7726-4ECA-8DE5-2EF5794C8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764FC6-4A8B-4450-BC43-9E4A69A5E8B8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FBC346-8608-4B41-8C37-8F29C5A2E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9D8815-A84B-4BC3-97C5-C83DDEAE43AF}" type="datetimeFigureOut">
              <a:rPr lang="ru-RU"/>
              <a:pPr>
                <a:defRPr/>
              </a:pPr>
              <a:t>28.02.2015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5E7DA43-FB38-4D67-8CF0-A12BB778F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53" r:id="rId1"/>
    <p:sldLayoutId id="2147487564" r:id="rId2"/>
    <p:sldLayoutId id="2147487754" r:id="rId3"/>
    <p:sldLayoutId id="2147487755" r:id="rId4"/>
    <p:sldLayoutId id="2147487756" r:id="rId5"/>
    <p:sldLayoutId id="2147487757" r:id="rId6"/>
    <p:sldLayoutId id="2147487563" r:id="rId7"/>
    <p:sldLayoutId id="2147487758" r:id="rId8"/>
    <p:sldLayoutId id="2147487759" r:id="rId9"/>
    <p:sldLayoutId id="2147487562" r:id="rId10"/>
    <p:sldLayoutId id="2147487561" r:id="rId1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717F56B-34DE-4EB3-B929-1DC1A295D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064" r:id="rId1"/>
    <p:sldLayoutId id="2147488065" r:id="rId2"/>
    <p:sldLayoutId id="2147488066" r:id="rId3"/>
    <p:sldLayoutId id="2147488067" r:id="rId4"/>
    <p:sldLayoutId id="2147488068" r:id="rId5"/>
    <p:sldLayoutId id="2147488069" r:id="rId6"/>
    <p:sldLayoutId id="2147488070" r:id="rId7"/>
    <p:sldLayoutId id="2147488071" r:id="rId8"/>
    <p:sldLayoutId id="2147488072" r:id="rId9"/>
    <p:sldLayoutId id="2147488073" r:id="rId10"/>
    <p:sldLayoutId id="2147488074" r:id="rId1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70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CF6BB04-7502-4C12-BB4B-BAFF4CA18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21" r:id="rId1"/>
    <p:sldLayoutId id="2147488222" r:id="rId2"/>
    <p:sldLayoutId id="2147488223" r:id="rId3"/>
    <p:sldLayoutId id="2147488224" r:id="rId4"/>
    <p:sldLayoutId id="2147488225" r:id="rId5"/>
    <p:sldLayoutId id="2147488226" r:id="rId6"/>
    <p:sldLayoutId id="2147488227" r:id="rId7"/>
    <p:sldLayoutId id="2147488228" r:id="rId8"/>
    <p:sldLayoutId id="2147488229" r:id="rId9"/>
    <p:sldLayoutId id="2147488230" r:id="rId10"/>
    <p:sldLayoutId id="2147488231" r:id="rId11"/>
    <p:sldLayoutId id="2147488232" r:id="rId12"/>
    <p:sldLayoutId id="2147488233" r:id="rId13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proshkolu.ru/user/gugenko1961/file/54811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1430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abic Typesetting" pitchFamily="66" charset="-78"/>
              </a:rPr>
              <a:t>ИСЛАМ</a:t>
            </a:r>
            <a:endParaRPr lang="ru-RU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abic Typesetting" pitchFamily="66" charset="-78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5000660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Работа  выполнена</a:t>
            </a:r>
          </a:p>
          <a:p>
            <a:r>
              <a:rPr lang="ru-RU" sz="20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преподавателем  МХК  и  ИЗО</a:t>
            </a:r>
          </a:p>
          <a:p>
            <a:r>
              <a:rPr lang="ru-RU" sz="20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ГБОУ СОШ № 657 ЮАО </a:t>
            </a:r>
          </a:p>
          <a:p>
            <a:r>
              <a:rPr lang="ru-RU" sz="20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Гуженко</a:t>
            </a:r>
            <a:r>
              <a:rPr lang="ru-RU" sz="20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 Т.В.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42844" y="5214950"/>
            <a:ext cx="4786378" cy="1017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Ислам  </a:t>
            </a:r>
            <a:endParaRPr lang="ru-RU" sz="2000" kern="10" dirty="0" smtClean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r>
              <a:rPr lang="ru-RU" sz="20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и художественная культура</a:t>
            </a:r>
            <a:endParaRPr lang="ru-RU" sz="20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7000892" y="6429396"/>
            <a:ext cx="1933575" cy="24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Москва 2015г.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500" y="3573016"/>
            <a:ext cx="8856984" cy="2736304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Ислам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(араб.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الإسلام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‎‎,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al-Islām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«покорность [воле Бога]») монотеистическая религия, признающая Мухаммеда пророком, посланником Аллаха для всего человечества. </a:t>
            </a:r>
          </a:p>
        </p:txBody>
      </p:sp>
      <p:pic>
        <p:nvPicPr>
          <p:cNvPr id="2165762" name="Picture 9" descr="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040560" cy="315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3713" name="Picture 5" descr="meka-1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42888"/>
            <a:ext cx="9396413" cy="7100888"/>
          </a:xfrm>
        </p:spPr>
      </p:pic>
      <p:sp>
        <p:nvSpPr>
          <p:cNvPr id="5" name="Овал 4"/>
          <p:cNvSpPr/>
          <p:nvPr/>
        </p:nvSpPr>
        <p:spPr>
          <a:xfrm>
            <a:off x="357188" y="-171400"/>
            <a:ext cx="8786812" cy="141448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</a:rPr>
              <a:t>ИСЛАМ</a:t>
            </a:r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(по-арабски "покорность")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47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71472" y="3065891"/>
            <a:ext cx="2500330" cy="327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4739" name="Прямоугольник 2"/>
          <p:cNvSpPr>
            <a:spLocks noChangeArrowheads="1"/>
          </p:cNvSpPr>
          <p:nvPr/>
        </p:nvSpPr>
        <p:spPr bwMode="auto">
          <a:xfrm>
            <a:off x="3143240" y="3286124"/>
            <a:ext cx="57150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/>
            <a:r>
              <a:rPr lang="ru-RU" sz="2400" b="1" dirty="0">
                <a:solidFill>
                  <a:srgbClr val="FFFFFF"/>
                </a:solidFill>
                <a:latin typeface="Verdana" pitchFamily="34" charset="0"/>
              </a:rPr>
              <a:t>Почти во всех странах с преобладающим мусульманским населением ислам является государственной религией.</a:t>
            </a:r>
          </a:p>
          <a:p>
            <a:pPr algn="ctr"/>
            <a:endParaRPr lang="ru-RU" sz="24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00166" y="428604"/>
            <a:ext cx="6157912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600" b="1" dirty="0">
                <a:solidFill>
                  <a:schemeClr val="bg1"/>
                </a:solidFill>
              </a:rPr>
              <a:t>Полностью  всю  работу </a:t>
            </a:r>
          </a:p>
          <a:p>
            <a:pPr algn="ctr"/>
            <a:r>
              <a:rPr lang="ru-RU" altLang="ru-RU" sz="3600" b="1" dirty="0">
                <a:solidFill>
                  <a:schemeClr val="bg1"/>
                </a:solidFill>
              </a:rPr>
              <a:t>можно посмотреть </a:t>
            </a:r>
          </a:p>
          <a:p>
            <a:pPr algn="ctr"/>
            <a:r>
              <a:rPr lang="ru-RU" altLang="ru-RU" sz="4400" b="1" dirty="0">
                <a:solidFill>
                  <a:schemeClr val="bg1"/>
                </a:solidFill>
                <a:hlinkClick r:id="rId4"/>
              </a:rPr>
              <a:t>ЗДЕСЬ (жми)</a:t>
            </a:r>
            <a:endParaRPr lang="ru-RU" alt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</TotalTime>
  <Words>74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Открытая</vt:lpstr>
      <vt:lpstr>Океан</vt:lpstr>
      <vt:lpstr>2_Тема Office</vt:lpstr>
      <vt:lpstr>ИСЛАМ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ИСЛАМ</dc:title>
  <dc:creator>татьяна</dc:creator>
  <cp:lastModifiedBy>User</cp:lastModifiedBy>
  <cp:revision>87</cp:revision>
  <dcterms:created xsi:type="dcterms:W3CDTF">2010-11-21T12:17:51Z</dcterms:created>
  <dcterms:modified xsi:type="dcterms:W3CDTF">2015-02-28T18:02:49Z</dcterms:modified>
</cp:coreProperties>
</file>