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A13181-2305-4744-A813-D2C3B6394FB6}" type="datetimeFigureOut">
              <a:rPr lang="ru-RU" smtClean="0"/>
              <a:pPr/>
              <a:t>14.06.2006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46C20C-FDB2-4122-95C4-51AA6293EA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3214710"/>
          </a:xfrm>
        </p:spPr>
        <p:txBody>
          <a:bodyPr>
            <a:normAutofit/>
          </a:bodyPr>
          <a:lstStyle/>
          <a:p>
            <a:r>
              <a:rPr lang="ru-RU" sz="3100" dirty="0" err="1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ГБоу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СПО «Осташковский техникум»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ПРОЕКТ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 «Избирательный процесс. Избирательное право»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72008"/>
            <a:ext cx="6400800" cy="2038352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Автор: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преподаватель права  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– Козлякова  Ольга Анатольевна.</a:t>
            </a:r>
          </a:p>
          <a:p>
            <a:pPr algn="r"/>
            <a:endParaRPr lang="ru-RU" sz="1400" b="1" dirty="0" smtClean="0">
              <a:solidFill>
                <a:schemeClr val="bg1"/>
              </a:solidFill>
            </a:endParaRPr>
          </a:p>
          <a:p>
            <a:pPr algn="r"/>
            <a:endParaRPr lang="ru-RU" sz="1400" b="1" dirty="0" smtClean="0">
              <a:solidFill>
                <a:schemeClr val="bg1"/>
              </a:solidFill>
            </a:endParaRPr>
          </a:p>
          <a:p>
            <a:pPr algn="l"/>
            <a:endParaRPr lang="ru-RU" sz="1400" dirty="0" smtClean="0">
              <a:solidFill>
                <a:schemeClr val="bg1"/>
              </a:solidFill>
            </a:endParaRPr>
          </a:p>
          <a:p>
            <a:pPr algn="l"/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г. Осташков, 2013 г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Районная деловая игра </a:t>
            </a:r>
            <a:br>
              <a:rPr lang="ru-RU" dirty="0" smtClean="0"/>
            </a:br>
            <a:r>
              <a:rPr lang="ru-RU" dirty="0" smtClean="0"/>
              <a:t>«НАШ ВЫБОР»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выбираем!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53139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9000"/>
            <a:ext cx="478596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378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975" y="2857496"/>
            <a:ext cx="5135025" cy="385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аннотация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Политический выбор - это всегда раздумье, поиск новых доводов и аргументов. Политический выбор - это степень нашей готовности мыслить по- государственному, это умение отличить истинного государственного деятеля от резвого политика, гинувшего "во власть" только ради собственной наживы. задумайтесь: чем отличается политик от государственного деятеля? По мнению Уинстона Черчилля, видного британского политического деятеля, "политик ориентируется на следующие выборы, а государственный деятель - на следующее поколение". С момента совершеннолетия право выбирать станет и вашим конституционным правом, а вместе с тем и гражданским долгом. Помните о том, что "плохие деятели избираются хорошими гражданами... не участвующими в голосовании"(Д.Натан). Часто люди жалуются на то, что тот или иной депутат не справляется с возложенной на него ответственностью, не помогает людям справиться с проблемами! А если люди не ходили на выборы, то они его не выбирали! Тогда предъявлять к нему какие - либо претензии безосновательно. Быть избирателем - сложная и ответственная задача. Ведь только участвуя в политической жизни, мы можем действительно изменить свою жизнь или жизнь своих близких в лучшую сторону.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Низкая политическая активность молодого поколения;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Неумение принимать решения, делать сознательный выбор и влиять на решения серьёзных вопросов;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Не понимание роли избирателя на современном этапе развития нашего общества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Цель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 сформировать у студентов осознанное понимание необходимости участия в судьбе государства;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Задачи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активизировать студентов;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реализовать знания студентов в области права;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сформировать положительное отношение друг к другу;   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способствовать формированию четких жизненных позиций, таких как: принятие ответственных решений, доброжелательное отношение к людям и т.д.;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сформировать умение разрешать конфликтные ситуации;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привить навыки оценочной деятельности (умение обосновать свое отношение к событиям и их участникам);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1"/>
                </a:solidFill>
              </a:rPr>
              <a:t>научить использовать дополнительную информацию в разных источниках.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Механизмы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создание «Клуба молодых избирателей» из студентов техникума;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разработка плана его работы;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формирование партии и разработка её программы;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проведение съезда партии и выборы её лидера;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организация и проведение конкурсов: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лозунг и презентация на тему: «Мы идём на выборы»;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«Лучшая эмблема партии»;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создание агитбригады и агитационного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акция – «Памятка молодому избирателю»;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связь с ТИК г. Осташкова;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олимпиада по избирательному праву;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разработка классного часа «Твой голос имеет значение!»;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участие в районной деловой игре «Наш выбор» с рекламным видеороликом партии.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Инициативная группа Проекта – члены «Клуба молодого избирателя»;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Координаторы Проекта – преподаватели ОД и СД;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Участники Проекта – студенты техникума, мастера п/о, преподаватели, библиотека техникума, ТИК г. Осташкова, комитет по делам молодёжи г. Осташкова;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Интернет ресурсы;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Использование программ </a:t>
            </a:r>
            <a:r>
              <a:rPr lang="en-US" dirty="0" smtClean="0">
                <a:solidFill>
                  <a:schemeClr val="bg1"/>
                </a:solidFill>
              </a:rPr>
              <a:t>MS Office Word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Power Point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Ожидаемый </a:t>
            </a:r>
            <a:br>
              <a:rPr lang="ru-RU" dirty="0" smtClean="0"/>
            </a:br>
            <a:r>
              <a:rPr lang="ru-RU" dirty="0" smtClean="0"/>
              <a:t>(планируемый результат)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bg1"/>
                </a:solidFill>
              </a:rPr>
              <a:t>1)  активизация жизненной позиции молодёжи путём создания «Клуба молодого избирателя»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2)  формирование таких компетенций как: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принимать ответственные решения;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 участвовать в принятии групповых решений;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 разрешать конфликтные ситуации;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 находить и использовать дополнительную информацию, в разных источниках;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уметь делать осознанный выбор, основанный на знаниях и практических навыках, а не на интуиции или личной симпатии.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Один из главных прогнозов и ожидаемых результатов – воспитание в самих себе ответственного толерантного сознания и поведения в повседневной жизни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Клуб молодого избирателя (агитбригада)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786314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390494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Съезд селигерской молодёжи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86124"/>
            <a:ext cx="3929058" cy="31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524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ГБоу СПО «Осташковский техникум» ПРОЕКТ  «Избирательный процесс. Избирательное право»</vt:lpstr>
      <vt:lpstr>Краткая аннотация проекта</vt:lpstr>
      <vt:lpstr>Описание проблемы</vt:lpstr>
      <vt:lpstr>Основные цели и задачи</vt:lpstr>
      <vt:lpstr>Механизмы реализации проекта</vt:lpstr>
      <vt:lpstr>ИНСТРУМЕНТАРИЙ</vt:lpstr>
      <vt:lpstr>Ожидаемый  (планируемый результат)</vt:lpstr>
      <vt:lpstr>Клуб молодого избирателя (агитбригада)</vt:lpstr>
      <vt:lpstr>Съезд селигерской молодёжи</vt:lpstr>
      <vt:lpstr>Районная деловая игра  «НАШ ВЫБОР»</vt:lpstr>
      <vt:lpstr>Мы выбираем!</vt:lpstr>
      <vt:lpstr>     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«Избирательный процесс. Избирательное право»</dc:title>
  <dc:creator>КК</dc:creator>
  <cp:lastModifiedBy>Admin</cp:lastModifiedBy>
  <cp:revision>37</cp:revision>
  <dcterms:created xsi:type="dcterms:W3CDTF">2011-09-15T08:16:19Z</dcterms:created>
  <dcterms:modified xsi:type="dcterms:W3CDTF">2006-06-13T20:15:18Z</dcterms:modified>
</cp:coreProperties>
</file>