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256" r:id="rId2"/>
    <p:sldId id="257" r:id="rId3"/>
    <p:sldId id="259" r:id="rId4"/>
    <p:sldId id="261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FFC000"/>
                </a:solidFill>
              </a:rPr>
              <a:t>если бодрствование - 100%</a:t>
            </a:r>
          </a:p>
        </c:rich>
      </c:tx>
      <c:layout/>
      <c:overlay val="0"/>
    </c:title>
    <c:autoTitleDeleted val="0"/>
    <c:view3D>
      <c:rotX val="2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34126399663072E-2"/>
          <c:y val="0.15234403176427777"/>
          <c:w val="0.71894607303140345"/>
          <c:h val="0.776545354836690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459785743064513"/>
          <c:y val="0.41765298745271512"/>
          <c:w val="0.21612684516948114"/>
          <c:h val="0.23547000031289991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solidFill>
                  <a:srgbClr val="FFC000"/>
                </a:solidFill>
              </a:rPr>
              <a:t>если бодрствование - 100%</a:t>
            </a:r>
          </a:p>
        </c:rich>
      </c:tx>
      <c:layout>
        <c:manualLayout>
          <c:xMode val="edge"/>
          <c:yMode val="edge"/>
          <c:x val="0.2201041119860018"/>
          <c:y val="0.1037037037037037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11111111111117E-2"/>
          <c:y val="0.19962044327792364"/>
          <c:w val="0.71137773403324589"/>
          <c:h val="0.74297214931466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бодрствование - 100%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FFFF66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7501695100612427"/>
                  <c:y val="2.2972149314669007E-2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112784339457568"/>
                  <c:y val="-0.16498323126275888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6754702537183"/>
                  <c:y val="2.3623213764946055E-2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1058836395450564E-2"/>
                  <c:y val="7.8786672499270932E-2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слушает</c:v>
                </c:pt>
                <c:pt idx="1">
                  <c:v>говорит</c:v>
                </c:pt>
                <c:pt idx="2">
                  <c:v>читает</c:v>
                </c:pt>
                <c:pt idx="3">
                  <c:v>пишет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3200">
                <a:solidFill>
                  <a:srgbClr val="FFC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solidFill>
                  <a:srgbClr val="FFC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solidFill>
                  <a:srgbClr val="FFC0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3200">
                <a:solidFill>
                  <a:srgbClr val="FFC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5026662292213464"/>
          <c:y val="0.21963896179644216"/>
          <c:w val="0.24140004374453194"/>
          <c:h val="0.562194225721784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C7978-0464-4106-BECE-2D7459655E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CB5AE-07B5-4919-80EA-2B56B1D05B4B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4000" dirty="0" smtClean="0"/>
            <a:t>Конфликт</a:t>
          </a:r>
        </a:p>
        <a:p>
          <a:endParaRPr lang="ru-RU" sz="2000" dirty="0"/>
        </a:p>
      </dgm:t>
    </dgm:pt>
    <dgm:pt modelId="{1EB04C7E-156A-46CA-9469-B6E4ECA4550E}" type="parTrans" cxnId="{CD6AAB1E-588B-4392-8335-EE40C41DDD05}">
      <dgm:prSet/>
      <dgm:spPr/>
      <dgm:t>
        <a:bodyPr/>
        <a:lstStyle/>
        <a:p>
          <a:endParaRPr lang="ru-RU"/>
        </a:p>
      </dgm:t>
    </dgm:pt>
    <dgm:pt modelId="{6886426B-B8DB-4129-8CA8-E6B3B21E2924}" type="sibTrans" cxnId="{CD6AAB1E-588B-4392-8335-EE40C41DDD05}">
      <dgm:prSet/>
      <dgm:spPr/>
      <dgm:t>
        <a:bodyPr/>
        <a:lstStyle/>
        <a:p>
          <a:endParaRPr lang="ru-RU"/>
        </a:p>
      </dgm:t>
    </dgm:pt>
    <dgm:pt modelId="{DEDDF43F-43C8-43D9-A8DB-F649C37A7F7D}">
      <dgm:prSet phldrT="[Текст]" custT="1"/>
      <dgm:spPr/>
      <dgm:t>
        <a:bodyPr/>
        <a:lstStyle/>
        <a:p>
          <a:r>
            <a:rPr lang="ru-RU" sz="3200" dirty="0" err="1" smtClean="0"/>
            <a:t>внутрилич-ностный</a:t>
          </a:r>
          <a:endParaRPr lang="ru-RU" sz="3200" dirty="0"/>
        </a:p>
      </dgm:t>
    </dgm:pt>
    <dgm:pt modelId="{87AA631B-DD53-4B8B-AD16-90AD0C588207}" type="parTrans" cxnId="{8561476A-2210-4BEC-B769-28A61C8B936A}">
      <dgm:prSet/>
      <dgm:spPr/>
      <dgm:t>
        <a:bodyPr/>
        <a:lstStyle/>
        <a:p>
          <a:endParaRPr lang="ru-RU"/>
        </a:p>
      </dgm:t>
    </dgm:pt>
    <dgm:pt modelId="{B315CBEF-ADA7-49F9-8175-91738B70E596}" type="sibTrans" cxnId="{8561476A-2210-4BEC-B769-28A61C8B936A}">
      <dgm:prSet/>
      <dgm:spPr/>
      <dgm:t>
        <a:bodyPr/>
        <a:lstStyle/>
        <a:p>
          <a:endParaRPr lang="ru-RU"/>
        </a:p>
      </dgm:t>
    </dgm:pt>
    <dgm:pt modelId="{9E6B0D1A-5314-45EF-B0E5-21766D5E8B4E}">
      <dgm:prSet phldrT="[Текст]" custT="1"/>
      <dgm:spPr/>
      <dgm:t>
        <a:bodyPr/>
        <a:lstStyle/>
        <a:p>
          <a:r>
            <a:rPr lang="ru-RU" sz="3200" dirty="0" err="1" smtClean="0"/>
            <a:t>межлич-ностный</a:t>
          </a:r>
          <a:endParaRPr lang="ru-RU" sz="3200" dirty="0"/>
        </a:p>
      </dgm:t>
    </dgm:pt>
    <dgm:pt modelId="{7658F78B-FD30-4C37-B31E-1467B3FDE943}" type="parTrans" cxnId="{C4CBCA74-636A-4B27-A297-FBCD323C534A}">
      <dgm:prSet/>
      <dgm:spPr/>
      <dgm:t>
        <a:bodyPr/>
        <a:lstStyle/>
        <a:p>
          <a:endParaRPr lang="ru-RU"/>
        </a:p>
      </dgm:t>
    </dgm:pt>
    <dgm:pt modelId="{1E0B77C5-6090-447C-AB63-F334404BF2B7}" type="sibTrans" cxnId="{C4CBCA74-636A-4B27-A297-FBCD323C534A}">
      <dgm:prSet/>
      <dgm:spPr/>
      <dgm:t>
        <a:bodyPr/>
        <a:lstStyle/>
        <a:p>
          <a:endParaRPr lang="ru-RU"/>
        </a:p>
      </dgm:t>
    </dgm:pt>
    <dgm:pt modelId="{65AA9DBE-3708-4909-9F2F-F8A122220427}">
      <dgm:prSet phldrT="[Текст]" custT="1"/>
      <dgm:spPr/>
      <dgm:t>
        <a:bodyPr/>
        <a:lstStyle/>
        <a:p>
          <a:r>
            <a:rPr lang="ru-RU" sz="3200" dirty="0" err="1" smtClean="0"/>
            <a:t>социаль-ный</a:t>
          </a:r>
          <a:endParaRPr lang="ru-RU" sz="3200" dirty="0"/>
        </a:p>
      </dgm:t>
    </dgm:pt>
    <dgm:pt modelId="{F16EEFCD-5FF5-4B3D-ADCF-3406F5E5D557}" type="parTrans" cxnId="{A5454121-654F-4D40-BF6B-BE7FDF1ACDA6}">
      <dgm:prSet/>
      <dgm:spPr/>
      <dgm:t>
        <a:bodyPr/>
        <a:lstStyle/>
        <a:p>
          <a:endParaRPr lang="ru-RU"/>
        </a:p>
      </dgm:t>
    </dgm:pt>
    <dgm:pt modelId="{B034285C-2515-48A0-B7B0-308FA8B4C864}" type="sibTrans" cxnId="{A5454121-654F-4D40-BF6B-BE7FDF1ACDA6}">
      <dgm:prSet/>
      <dgm:spPr/>
      <dgm:t>
        <a:bodyPr/>
        <a:lstStyle/>
        <a:p>
          <a:endParaRPr lang="ru-RU"/>
        </a:p>
      </dgm:t>
    </dgm:pt>
    <dgm:pt modelId="{EA9E3AD9-DA18-48F3-84FE-5A4DE9D94B3B}" type="pres">
      <dgm:prSet presAssocID="{20EC7978-0464-4106-BECE-2D7459655E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7B75BB-35D0-44A7-A9DA-4FB64030FF50}" type="pres">
      <dgm:prSet presAssocID="{519CB5AE-07B5-4919-80EA-2B56B1D05B4B}" presName="hierRoot1" presStyleCnt="0"/>
      <dgm:spPr/>
    </dgm:pt>
    <dgm:pt modelId="{5CF87285-2B8F-4379-8EBF-9EDF706930BF}" type="pres">
      <dgm:prSet presAssocID="{519CB5AE-07B5-4919-80EA-2B56B1D05B4B}" presName="composite" presStyleCnt="0"/>
      <dgm:spPr/>
    </dgm:pt>
    <dgm:pt modelId="{01FE353E-7A7E-4D15-9B5A-8F6A03210C15}" type="pres">
      <dgm:prSet presAssocID="{519CB5AE-07B5-4919-80EA-2B56B1D05B4B}" presName="background" presStyleLbl="node0" presStyleIdx="0" presStyleCnt="1"/>
      <dgm:spPr>
        <a:solidFill>
          <a:srgbClr val="FFC000"/>
        </a:solidFill>
      </dgm:spPr>
    </dgm:pt>
    <dgm:pt modelId="{68FA87F8-701B-4805-9F00-9B0C50A45210}" type="pres">
      <dgm:prSet presAssocID="{519CB5AE-07B5-4919-80EA-2B56B1D05B4B}" presName="text" presStyleLbl="fgAcc0" presStyleIdx="0" presStyleCnt="1" custScaleX="118803" custLinFactNeighborX="380" custLinFactNeighborY="-38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FD7D6-581F-428E-BAE0-BC1DAB209A39}" type="pres">
      <dgm:prSet presAssocID="{519CB5AE-07B5-4919-80EA-2B56B1D05B4B}" presName="hierChild2" presStyleCnt="0"/>
      <dgm:spPr/>
    </dgm:pt>
    <dgm:pt modelId="{7B62C4CA-9826-4A00-8FCA-4FC0F3AFFCEF}" type="pres">
      <dgm:prSet presAssocID="{87AA631B-DD53-4B8B-AD16-90AD0C58820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2442883-BDF6-4FDD-8746-2FF072E3C00B}" type="pres">
      <dgm:prSet presAssocID="{DEDDF43F-43C8-43D9-A8DB-F649C37A7F7D}" presName="hierRoot2" presStyleCnt="0"/>
      <dgm:spPr/>
    </dgm:pt>
    <dgm:pt modelId="{68EF4F0D-2AE8-433F-966C-B7D7F9807DCD}" type="pres">
      <dgm:prSet presAssocID="{DEDDF43F-43C8-43D9-A8DB-F649C37A7F7D}" presName="composite2" presStyleCnt="0"/>
      <dgm:spPr/>
    </dgm:pt>
    <dgm:pt modelId="{A05144EC-0F0A-4814-8FC7-55DAC39FB58E}" type="pres">
      <dgm:prSet presAssocID="{DEDDF43F-43C8-43D9-A8DB-F649C37A7F7D}" presName="background2" presStyleLbl="node2" presStyleIdx="0" presStyleCnt="3"/>
      <dgm:spPr>
        <a:solidFill>
          <a:srgbClr val="FFC000"/>
        </a:solidFill>
      </dgm:spPr>
    </dgm:pt>
    <dgm:pt modelId="{444617F4-651E-461C-A2D7-6E36F3837666}" type="pres">
      <dgm:prSet presAssocID="{DEDDF43F-43C8-43D9-A8DB-F649C37A7F7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C6378-BEF9-4491-899E-F70B0FC4E749}" type="pres">
      <dgm:prSet presAssocID="{DEDDF43F-43C8-43D9-A8DB-F649C37A7F7D}" presName="hierChild3" presStyleCnt="0"/>
      <dgm:spPr/>
    </dgm:pt>
    <dgm:pt modelId="{2CBB5CBD-A137-42D2-A792-1B6DC8084942}" type="pres">
      <dgm:prSet presAssocID="{7658F78B-FD30-4C37-B31E-1467B3FDE94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C4A5F71-B52A-4EFD-ABD4-EDED731A396D}" type="pres">
      <dgm:prSet presAssocID="{9E6B0D1A-5314-45EF-B0E5-21766D5E8B4E}" presName="hierRoot2" presStyleCnt="0"/>
      <dgm:spPr/>
    </dgm:pt>
    <dgm:pt modelId="{2BFE7B07-4427-46C4-9523-B57C458F9B36}" type="pres">
      <dgm:prSet presAssocID="{9E6B0D1A-5314-45EF-B0E5-21766D5E8B4E}" presName="composite2" presStyleCnt="0"/>
      <dgm:spPr/>
    </dgm:pt>
    <dgm:pt modelId="{060ADA22-2DCD-4CCE-B891-EC6861CD30CD}" type="pres">
      <dgm:prSet presAssocID="{9E6B0D1A-5314-45EF-B0E5-21766D5E8B4E}" presName="background2" presStyleLbl="node2" presStyleIdx="1" presStyleCnt="3"/>
      <dgm:spPr>
        <a:solidFill>
          <a:srgbClr val="FFC000"/>
        </a:solidFill>
      </dgm:spPr>
    </dgm:pt>
    <dgm:pt modelId="{CBCEBA3D-6D13-4379-A742-B3DB0D9DE85F}" type="pres">
      <dgm:prSet presAssocID="{9E6B0D1A-5314-45EF-B0E5-21766D5E8B4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7847D-8956-4235-B83A-6BA64F3863E9}" type="pres">
      <dgm:prSet presAssocID="{9E6B0D1A-5314-45EF-B0E5-21766D5E8B4E}" presName="hierChild3" presStyleCnt="0"/>
      <dgm:spPr/>
    </dgm:pt>
    <dgm:pt modelId="{B546E5AE-F384-406B-B4BF-E82EC078698A}" type="pres">
      <dgm:prSet presAssocID="{F16EEFCD-5FF5-4B3D-ADCF-3406F5E5D55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F7E6B08-F279-4640-BEE8-FD80EFC60B38}" type="pres">
      <dgm:prSet presAssocID="{65AA9DBE-3708-4909-9F2F-F8A122220427}" presName="hierRoot2" presStyleCnt="0"/>
      <dgm:spPr/>
    </dgm:pt>
    <dgm:pt modelId="{C6D8C8C6-7D92-4295-B563-438A96D37B8F}" type="pres">
      <dgm:prSet presAssocID="{65AA9DBE-3708-4909-9F2F-F8A122220427}" presName="composite2" presStyleCnt="0"/>
      <dgm:spPr/>
    </dgm:pt>
    <dgm:pt modelId="{8DC94B2F-9316-4812-8E34-902A16FBDD8A}" type="pres">
      <dgm:prSet presAssocID="{65AA9DBE-3708-4909-9F2F-F8A122220427}" presName="background2" presStyleLbl="node2" presStyleIdx="2" presStyleCnt="3"/>
      <dgm:spPr>
        <a:solidFill>
          <a:srgbClr val="FFC000"/>
        </a:solidFill>
      </dgm:spPr>
    </dgm:pt>
    <dgm:pt modelId="{9A654A64-894D-4F45-BD74-D8C192898A9C}" type="pres">
      <dgm:prSet presAssocID="{65AA9DBE-3708-4909-9F2F-F8A12222042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45D3AB-4B7A-4EB3-8C15-7E45610CABF8}" type="pres">
      <dgm:prSet presAssocID="{65AA9DBE-3708-4909-9F2F-F8A122220427}" presName="hierChild3" presStyleCnt="0"/>
      <dgm:spPr/>
    </dgm:pt>
  </dgm:ptLst>
  <dgm:cxnLst>
    <dgm:cxn modelId="{4B954E24-DBEC-46A8-A2B4-11F0A31B8992}" type="presOf" srcId="{7658F78B-FD30-4C37-B31E-1467B3FDE943}" destId="{2CBB5CBD-A137-42D2-A792-1B6DC8084942}" srcOrd="0" destOrd="0" presId="urn:microsoft.com/office/officeart/2005/8/layout/hierarchy1"/>
    <dgm:cxn modelId="{7A814B71-EE36-45A1-93B5-F733DE536FC8}" type="presOf" srcId="{87AA631B-DD53-4B8B-AD16-90AD0C588207}" destId="{7B62C4CA-9826-4A00-8FCA-4FC0F3AFFCEF}" srcOrd="0" destOrd="0" presId="urn:microsoft.com/office/officeart/2005/8/layout/hierarchy1"/>
    <dgm:cxn modelId="{8561476A-2210-4BEC-B769-28A61C8B936A}" srcId="{519CB5AE-07B5-4919-80EA-2B56B1D05B4B}" destId="{DEDDF43F-43C8-43D9-A8DB-F649C37A7F7D}" srcOrd="0" destOrd="0" parTransId="{87AA631B-DD53-4B8B-AD16-90AD0C588207}" sibTransId="{B315CBEF-ADA7-49F9-8175-91738B70E596}"/>
    <dgm:cxn modelId="{BCC6D552-73A0-458C-B9F8-7AD6CFB54639}" type="presOf" srcId="{DEDDF43F-43C8-43D9-A8DB-F649C37A7F7D}" destId="{444617F4-651E-461C-A2D7-6E36F3837666}" srcOrd="0" destOrd="0" presId="urn:microsoft.com/office/officeart/2005/8/layout/hierarchy1"/>
    <dgm:cxn modelId="{A5454121-654F-4D40-BF6B-BE7FDF1ACDA6}" srcId="{519CB5AE-07B5-4919-80EA-2B56B1D05B4B}" destId="{65AA9DBE-3708-4909-9F2F-F8A122220427}" srcOrd="2" destOrd="0" parTransId="{F16EEFCD-5FF5-4B3D-ADCF-3406F5E5D557}" sibTransId="{B034285C-2515-48A0-B7B0-308FA8B4C864}"/>
    <dgm:cxn modelId="{CD6AAB1E-588B-4392-8335-EE40C41DDD05}" srcId="{20EC7978-0464-4106-BECE-2D7459655E33}" destId="{519CB5AE-07B5-4919-80EA-2B56B1D05B4B}" srcOrd="0" destOrd="0" parTransId="{1EB04C7E-156A-46CA-9469-B6E4ECA4550E}" sibTransId="{6886426B-B8DB-4129-8CA8-E6B3B21E2924}"/>
    <dgm:cxn modelId="{4B47281E-3702-402A-A96B-B38E006D8055}" type="presOf" srcId="{F16EEFCD-5FF5-4B3D-ADCF-3406F5E5D557}" destId="{B546E5AE-F384-406B-B4BF-E82EC078698A}" srcOrd="0" destOrd="0" presId="urn:microsoft.com/office/officeart/2005/8/layout/hierarchy1"/>
    <dgm:cxn modelId="{B787EBD8-AD4A-4567-BD2D-B05CDD121B43}" type="presOf" srcId="{9E6B0D1A-5314-45EF-B0E5-21766D5E8B4E}" destId="{CBCEBA3D-6D13-4379-A742-B3DB0D9DE85F}" srcOrd="0" destOrd="0" presId="urn:microsoft.com/office/officeart/2005/8/layout/hierarchy1"/>
    <dgm:cxn modelId="{EAABCA47-8E4D-4E19-B20D-DA0369B511D8}" type="presOf" srcId="{519CB5AE-07B5-4919-80EA-2B56B1D05B4B}" destId="{68FA87F8-701B-4805-9F00-9B0C50A45210}" srcOrd="0" destOrd="0" presId="urn:microsoft.com/office/officeart/2005/8/layout/hierarchy1"/>
    <dgm:cxn modelId="{E713D67B-BCB9-40EB-92B0-C2871C41F85B}" type="presOf" srcId="{20EC7978-0464-4106-BECE-2D7459655E33}" destId="{EA9E3AD9-DA18-48F3-84FE-5A4DE9D94B3B}" srcOrd="0" destOrd="0" presId="urn:microsoft.com/office/officeart/2005/8/layout/hierarchy1"/>
    <dgm:cxn modelId="{C4CBCA74-636A-4B27-A297-FBCD323C534A}" srcId="{519CB5AE-07B5-4919-80EA-2B56B1D05B4B}" destId="{9E6B0D1A-5314-45EF-B0E5-21766D5E8B4E}" srcOrd="1" destOrd="0" parTransId="{7658F78B-FD30-4C37-B31E-1467B3FDE943}" sibTransId="{1E0B77C5-6090-447C-AB63-F334404BF2B7}"/>
    <dgm:cxn modelId="{C2140FF9-6AFD-4401-A76D-A8DFB2AC2565}" type="presOf" srcId="{65AA9DBE-3708-4909-9F2F-F8A122220427}" destId="{9A654A64-894D-4F45-BD74-D8C192898A9C}" srcOrd="0" destOrd="0" presId="urn:microsoft.com/office/officeart/2005/8/layout/hierarchy1"/>
    <dgm:cxn modelId="{A986DCE3-4C93-415D-94B9-5D7ED7981E03}" type="presParOf" srcId="{EA9E3AD9-DA18-48F3-84FE-5A4DE9D94B3B}" destId="{F87B75BB-35D0-44A7-A9DA-4FB64030FF50}" srcOrd="0" destOrd="0" presId="urn:microsoft.com/office/officeart/2005/8/layout/hierarchy1"/>
    <dgm:cxn modelId="{13601A4A-59A6-435F-9ACD-F4426D196C5A}" type="presParOf" srcId="{F87B75BB-35D0-44A7-A9DA-4FB64030FF50}" destId="{5CF87285-2B8F-4379-8EBF-9EDF706930BF}" srcOrd="0" destOrd="0" presId="urn:microsoft.com/office/officeart/2005/8/layout/hierarchy1"/>
    <dgm:cxn modelId="{26DDEC0F-EBF6-4EB4-8A5A-A740CD12C5B2}" type="presParOf" srcId="{5CF87285-2B8F-4379-8EBF-9EDF706930BF}" destId="{01FE353E-7A7E-4D15-9B5A-8F6A03210C15}" srcOrd="0" destOrd="0" presId="urn:microsoft.com/office/officeart/2005/8/layout/hierarchy1"/>
    <dgm:cxn modelId="{634CB0E0-4562-4E40-8001-58446A51F213}" type="presParOf" srcId="{5CF87285-2B8F-4379-8EBF-9EDF706930BF}" destId="{68FA87F8-701B-4805-9F00-9B0C50A45210}" srcOrd="1" destOrd="0" presId="urn:microsoft.com/office/officeart/2005/8/layout/hierarchy1"/>
    <dgm:cxn modelId="{9F2E4BD9-844E-44D6-9BCF-D6EE76ECC06B}" type="presParOf" srcId="{F87B75BB-35D0-44A7-A9DA-4FB64030FF50}" destId="{897FD7D6-581F-428E-BAE0-BC1DAB209A39}" srcOrd="1" destOrd="0" presId="urn:microsoft.com/office/officeart/2005/8/layout/hierarchy1"/>
    <dgm:cxn modelId="{CC688C52-D8E3-486E-9CED-1E257AC61F7F}" type="presParOf" srcId="{897FD7D6-581F-428E-BAE0-BC1DAB209A39}" destId="{7B62C4CA-9826-4A00-8FCA-4FC0F3AFFCEF}" srcOrd="0" destOrd="0" presId="urn:microsoft.com/office/officeart/2005/8/layout/hierarchy1"/>
    <dgm:cxn modelId="{E973CB6F-19EA-42DC-B1BB-240BBC16F509}" type="presParOf" srcId="{897FD7D6-581F-428E-BAE0-BC1DAB209A39}" destId="{F2442883-BDF6-4FDD-8746-2FF072E3C00B}" srcOrd="1" destOrd="0" presId="urn:microsoft.com/office/officeart/2005/8/layout/hierarchy1"/>
    <dgm:cxn modelId="{8B0AAD2D-B286-48B9-8DC0-2E8D3886BA38}" type="presParOf" srcId="{F2442883-BDF6-4FDD-8746-2FF072E3C00B}" destId="{68EF4F0D-2AE8-433F-966C-B7D7F9807DCD}" srcOrd="0" destOrd="0" presId="urn:microsoft.com/office/officeart/2005/8/layout/hierarchy1"/>
    <dgm:cxn modelId="{81A58E46-14A1-47FF-A4C6-5FC2D200475E}" type="presParOf" srcId="{68EF4F0D-2AE8-433F-966C-B7D7F9807DCD}" destId="{A05144EC-0F0A-4814-8FC7-55DAC39FB58E}" srcOrd="0" destOrd="0" presId="urn:microsoft.com/office/officeart/2005/8/layout/hierarchy1"/>
    <dgm:cxn modelId="{3BDBD1FA-C4F1-484E-B3D1-3CF3555AD57F}" type="presParOf" srcId="{68EF4F0D-2AE8-433F-966C-B7D7F9807DCD}" destId="{444617F4-651E-461C-A2D7-6E36F3837666}" srcOrd="1" destOrd="0" presId="urn:microsoft.com/office/officeart/2005/8/layout/hierarchy1"/>
    <dgm:cxn modelId="{A9962653-EEF1-40A8-B76B-3A71F66B8018}" type="presParOf" srcId="{F2442883-BDF6-4FDD-8746-2FF072E3C00B}" destId="{E02C6378-BEF9-4491-899E-F70B0FC4E749}" srcOrd="1" destOrd="0" presId="urn:microsoft.com/office/officeart/2005/8/layout/hierarchy1"/>
    <dgm:cxn modelId="{6BFAB74E-5DDF-4B13-8796-AA4FC30076B3}" type="presParOf" srcId="{897FD7D6-581F-428E-BAE0-BC1DAB209A39}" destId="{2CBB5CBD-A137-42D2-A792-1B6DC8084942}" srcOrd="2" destOrd="0" presId="urn:microsoft.com/office/officeart/2005/8/layout/hierarchy1"/>
    <dgm:cxn modelId="{07098878-B8BD-49B6-B12F-1ED369DE3F4A}" type="presParOf" srcId="{897FD7D6-581F-428E-BAE0-BC1DAB209A39}" destId="{8C4A5F71-B52A-4EFD-ABD4-EDED731A396D}" srcOrd="3" destOrd="0" presId="urn:microsoft.com/office/officeart/2005/8/layout/hierarchy1"/>
    <dgm:cxn modelId="{945CC187-C2A9-4A76-805E-32DA5D9A3C51}" type="presParOf" srcId="{8C4A5F71-B52A-4EFD-ABD4-EDED731A396D}" destId="{2BFE7B07-4427-46C4-9523-B57C458F9B36}" srcOrd="0" destOrd="0" presId="urn:microsoft.com/office/officeart/2005/8/layout/hierarchy1"/>
    <dgm:cxn modelId="{E05CC8FF-DE08-4FFE-AD97-96DB7AAF4F30}" type="presParOf" srcId="{2BFE7B07-4427-46C4-9523-B57C458F9B36}" destId="{060ADA22-2DCD-4CCE-B891-EC6861CD30CD}" srcOrd="0" destOrd="0" presId="urn:microsoft.com/office/officeart/2005/8/layout/hierarchy1"/>
    <dgm:cxn modelId="{6CBBDEED-6CA3-4C90-80B7-E2841412F616}" type="presParOf" srcId="{2BFE7B07-4427-46C4-9523-B57C458F9B36}" destId="{CBCEBA3D-6D13-4379-A742-B3DB0D9DE85F}" srcOrd="1" destOrd="0" presId="urn:microsoft.com/office/officeart/2005/8/layout/hierarchy1"/>
    <dgm:cxn modelId="{9611EC11-8991-4B1C-884A-5949CAC9CAFB}" type="presParOf" srcId="{8C4A5F71-B52A-4EFD-ABD4-EDED731A396D}" destId="{7337847D-8956-4235-B83A-6BA64F3863E9}" srcOrd="1" destOrd="0" presId="urn:microsoft.com/office/officeart/2005/8/layout/hierarchy1"/>
    <dgm:cxn modelId="{916C7406-09D3-407E-8DA6-CCCBC6B1BC21}" type="presParOf" srcId="{897FD7D6-581F-428E-BAE0-BC1DAB209A39}" destId="{B546E5AE-F384-406B-B4BF-E82EC078698A}" srcOrd="4" destOrd="0" presId="urn:microsoft.com/office/officeart/2005/8/layout/hierarchy1"/>
    <dgm:cxn modelId="{A557532E-2C74-4A38-A17B-FCA997AB5962}" type="presParOf" srcId="{897FD7D6-581F-428E-BAE0-BC1DAB209A39}" destId="{CF7E6B08-F279-4640-BEE8-FD80EFC60B38}" srcOrd="5" destOrd="0" presId="urn:microsoft.com/office/officeart/2005/8/layout/hierarchy1"/>
    <dgm:cxn modelId="{AD00F220-4F77-40FA-957D-3D87917B3E3C}" type="presParOf" srcId="{CF7E6B08-F279-4640-BEE8-FD80EFC60B38}" destId="{C6D8C8C6-7D92-4295-B563-438A96D37B8F}" srcOrd="0" destOrd="0" presId="urn:microsoft.com/office/officeart/2005/8/layout/hierarchy1"/>
    <dgm:cxn modelId="{D65CCBA8-2A14-4539-B89A-42BC2DBCB2AE}" type="presParOf" srcId="{C6D8C8C6-7D92-4295-B563-438A96D37B8F}" destId="{8DC94B2F-9316-4812-8E34-902A16FBDD8A}" srcOrd="0" destOrd="0" presId="urn:microsoft.com/office/officeart/2005/8/layout/hierarchy1"/>
    <dgm:cxn modelId="{B12D4430-F196-4190-8E46-33D6EC0050E3}" type="presParOf" srcId="{C6D8C8C6-7D92-4295-B563-438A96D37B8F}" destId="{9A654A64-894D-4F45-BD74-D8C192898A9C}" srcOrd="1" destOrd="0" presId="urn:microsoft.com/office/officeart/2005/8/layout/hierarchy1"/>
    <dgm:cxn modelId="{248AB796-044B-4A35-ADED-AFB1DF85B091}" type="presParOf" srcId="{CF7E6B08-F279-4640-BEE8-FD80EFC60B38}" destId="{4745D3AB-4B7A-4EB3-8C15-7E45610CAB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D26D7-9C3B-4FB0-948D-63C81E14B9A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77A81-5CAC-423D-BF2E-B70A4EC3130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4000" dirty="0" smtClean="0">
              <a:solidFill>
                <a:srgbClr val="002060"/>
              </a:solidFill>
            </a:rPr>
            <a:t>Конфликт</a:t>
          </a:r>
          <a:endParaRPr lang="ru-RU" sz="4000" dirty="0">
            <a:solidFill>
              <a:srgbClr val="002060"/>
            </a:solidFill>
          </a:endParaRPr>
        </a:p>
      </dgm:t>
    </dgm:pt>
    <dgm:pt modelId="{AEEC4E3D-B34C-4937-B26F-7E6BDDA750DC}" type="parTrans" cxnId="{2B53D4C9-68A7-401B-A441-67BD493BB56B}">
      <dgm:prSet/>
      <dgm:spPr/>
      <dgm:t>
        <a:bodyPr/>
        <a:lstStyle/>
        <a:p>
          <a:endParaRPr lang="ru-RU"/>
        </a:p>
      </dgm:t>
    </dgm:pt>
    <dgm:pt modelId="{8BC6FF6C-42FA-4645-864B-A04C548AE7FA}" type="sibTrans" cxnId="{2B53D4C9-68A7-401B-A441-67BD493BB56B}">
      <dgm:prSet/>
      <dgm:spPr/>
      <dgm:t>
        <a:bodyPr/>
        <a:lstStyle/>
        <a:p>
          <a:endParaRPr lang="ru-RU"/>
        </a:p>
      </dgm:t>
    </dgm:pt>
    <dgm:pt modelId="{4C9FD8C5-DA2D-40E3-8C22-DB9D6A1EBC3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политический</a:t>
          </a:r>
          <a:endParaRPr lang="ru-RU" sz="2800" dirty="0">
            <a:solidFill>
              <a:srgbClr val="002060"/>
            </a:solidFill>
          </a:endParaRPr>
        </a:p>
      </dgm:t>
    </dgm:pt>
    <dgm:pt modelId="{CB3690EB-6D8B-43D7-B0B4-F18A0D4C2CE6}" type="parTrans" cxnId="{D3210E75-368C-4250-B88F-57B5BCB0CDEC}">
      <dgm:prSet/>
      <dgm:spPr/>
      <dgm:t>
        <a:bodyPr/>
        <a:lstStyle/>
        <a:p>
          <a:endParaRPr lang="ru-RU"/>
        </a:p>
      </dgm:t>
    </dgm:pt>
    <dgm:pt modelId="{79E4F1A8-BD0E-4C45-9136-95E81624BFDD}" type="sibTrans" cxnId="{D3210E75-368C-4250-B88F-57B5BCB0CDEC}">
      <dgm:prSet/>
      <dgm:spPr/>
      <dgm:t>
        <a:bodyPr/>
        <a:lstStyle/>
        <a:p>
          <a:endParaRPr lang="ru-RU"/>
        </a:p>
      </dgm:t>
    </dgm:pt>
    <dgm:pt modelId="{48E82AE0-E99F-44E8-9143-F2E6DEAF380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экономический</a:t>
          </a:r>
          <a:endParaRPr lang="ru-RU" sz="2800" dirty="0">
            <a:solidFill>
              <a:srgbClr val="002060"/>
            </a:solidFill>
          </a:endParaRPr>
        </a:p>
      </dgm:t>
    </dgm:pt>
    <dgm:pt modelId="{442486F6-09AF-493F-A6F2-03CD6A3CC3BF}" type="parTrans" cxnId="{C967A56E-0AD3-4173-ABFD-3BD34C9E5A28}">
      <dgm:prSet/>
      <dgm:spPr/>
      <dgm:t>
        <a:bodyPr/>
        <a:lstStyle/>
        <a:p>
          <a:endParaRPr lang="ru-RU"/>
        </a:p>
      </dgm:t>
    </dgm:pt>
    <dgm:pt modelId="{310B0408-5544-447F-B877-8E2CF8FF1530}" type="sibTrans" cxnId="{C967A56E-0AD3-4173-ABFD-3BD34C9E5A28}">
      <dgm:prSet/>
      <dgm:spPr/>
      <dgm:t>
        <a:bodyPr/>
        <a:lstStyle/>
        <a:p>
          <a:endParaRPr lang="ru-RU"/>
        </a:p>
      </dgm:t>
    </dgm:pt>
    <dgm:pt modelId="{37307CD9-BBC5-47E2-A489-EB55F17C9E7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культурный</a:t>
          </a:r>
          <a:endParaRPr lang="ru-RU" sz="2800" dirty="0">
            <a:solidFill>
              <a:srgbClr val="002060"/>
            </a:solidFill>
          </a:endParaRPr>
        </a:p>
      </dgm:t>
    </dgm:pt>
    <dgm:pt modelId="{EFE33BDB-4C64-4EE9-BB4A-ACAF11DDDE23}" type="parTrans" cxnId="{C5CC3BC5-EE88-4CBF-9EFC-CA621E785367}">
      <dgm:prSet/>
      <dgm:spPr/>
      <dgm:t>
        <a:bodyPr/>
        <a:lstStyle/>
        <a:p>
          <a:endParaRPr lang="ru-RU"/>
        </a:p>
      </dgm:t>
    </dgm:pt>
    <dgm:pt modelId="{EF50172C-1AA0-48D3-9CEE-22A6160C7255}" type="sibTrans" cxnId="{C5CC3BC5-EE88-4CBF-9EFC-CA621E785367}">
      <dgm:prSet/>
      <dgm:spPr/>
      <dgm:t>
        <a:bodyPr/>
        <a:lstStyle/>
        <a:p>
          <a:endParaRPr lang="ru-RU"/>
        </a:p>
      </dgm:t>
    </dgm:pt>
    <dgm:pt modelId="{CDC88DAB-2BDA-49F6-BEAC-789D0376DEC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профессиональный</a:t>
          </a:r>
          <a:endParaRPr lang="ru-RU" sz="2800" dirty="0">
            <a:solidFill>
              <a:srgbClr val="002060"/>
            </a:solidFill>
          </a:endParaRPr>
        </a:p>
      </dgm:t>
    </dgm:pt>
    <dgm:pt modelId="{66B550EE-119B-4C6D-9D97-A8642D226C20}" type="parTrans" cxnId="{8D8772EA-EB14-4D0F-B907-469FDF2E9D0B}">
      <dgm:prSet/>
      <dgm:spPr/>
      <dgm:t>
        <a:bodyPr/>
        <a:lstStyle/>
        <a:p>
          <a:endParaRPr lang="ru-RU"/>
        </a:p>
      </dgm:t>
    </dgm:pt>
    <dgm:pt modelId="{D83969D7-3B14-4B2F-B484-9E9B6D59F1FB}" type="sibTrans" cxnId="{8D8772EA-EB14-4D0F-B907-469FDF2E9D0B}">
      <dgm:prSet/>
      <dgm:spPr/>
      <dgm:t>
        <a:bodyPr/>
        <a:lstStyle/>
        <a:p>
          <a:endParaRPr lang="ru-RU"/>
        </a:p>
      </dgm:t>
    </dgm:pt>
    <dgm:pt modelId="{315F8ABC-71E0-4F69-BE82-166879189BC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этнический</a:t>
          </a:r>
          <a:endParaRPr lang="ru-RU" sz="2800" dirty="0">
            <a:solidFill>
              <a:srgbClr val="002060"/>
            </a:solidFill>
          </a:endParaRPr>
        </a:p>
      </dgm:t>
    </dgm:pt>
    <dgm:pt modelId="{85F0A207-8A99-4791-BF2D-B8801897A7E5}" type="parTrans" cxnId="{922EC2B4-1654-4E87-AAFE-42B8F271C7BE}">
      <dgm:prSet/>
      <dgm:spPr/>
      <dgm:t>
        <a:bodyPr/>
        <a:lstStyle/>
        <a:p>
          <a:endParaRPr lang="ru-RU"/>
        </a:p>
      </dgm:t>
    </dgm:pt>
    <dgm:pt modelId="{95FDABFC-BDD7-4BDB-AEE7-151B8F0B8AF7}" type="sibTrans" cxnId="{922EC2B4-1654-4E87-AAFE-42B8F271C7BE}">
      <dgm:prSet/>
      <dgm:spPr/>
      <dgm:t>
        <a:bodyPr/>
        <a:lstStyle/>
        <a:p>
          <a:endParaRPr lang="ru-RU"/>
        </a:p>
      </dgm:t>
    </dgm:pt>
    <dgm:pt modelId="{C989BEE6-4C13-48BB-8877-A078E8640AA8}" type="pres">
      <dgm:prSet presAssocID="{16FD26D7-9C3B-4FB0-948D-63C81E14B9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CA565-D5C2-413C-9442-0FB8803EA18E}" type="pres">
      <dgm:prSet presAssocID="{BB277A81-5CAC-423D-BF2E-B70A4EC31305}" presName="root1" presStyleCnt="0"/>
      <dgm:spPr/>
    </dgm:pt>
    <dgm:pt modelId="{AEA49289-757E-4B3E-A11F-D60134E7673C}" type="pres">
      <dgm:prSet presAssocID="{BB277A81-5CAC-423D-BF2E-B70A4EC31305}" presName="LevelOneTextNode" presStyleLbl="node0" presStyleIdx="0" presStyleCnt="1" custScaleX="139308" custLinFactY="-60125" custLinFactNeighborX="-405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254420-7FDD-43B7-8652-4634BE5340DF}" type="pres">
      <dgm:prSet presAssocID="{BB277A81-5CAC-423D-BF2E-B70A4EC31305}" presName="level2hierChild" presStyleCnt="0"/>
      <dgm:spPr/>
    </dgm:pt>
    <dgm:pt modelId="{72B6B1C3-F68A-4843-9C8D-2F06F1F19551}" type="pres">
      <dgm:prSet presAssocID="{CB3690EB-6D8B-43D7-B0B4-F18A0D4C2CE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67BB500-5CFE-4DA7-B218-9699ACFDBCC2}" type="pres">
      <dgm:prSet presAssocID="{CB3690EB-6D8B-43D7-B0B4-F18A0D4C2CE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114BD6B-E627-4451-A000-ED701B83D1FE}" type="pres">
      <dgm:prSet presAssocID="{4C9FD8C5-DA2D-40E3-8C22-DB9D6A1EBC35}" presName="root2" presStyleCnt="0"/>
      <dgm:spPr/>
    </dgm:pt>
    <dgm:pt modelId="{E57E9EA5-8E68-4E6F-B925-6CC73963E864}" type="pres">
      <dgm:prSet presAssocID="{4C9FD8C5-DA2D-40E3-8C22-DB9D6A1EBC35}" presName="LevelTwoTextNode" presStyleLbl="node2" presStyleIdx="0" presStyleCnt="5" custLinFactY="80678" custLinFactNeighborX="364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C67F9-9ED5-4BCC-8D44-3440FDD066D4}" type="pres">
      <dgm:prSet presAssocID="{4C9FD8C5-DA2D-40E3-8C22-DB9D6A1EBC35}" presName="level3hierChild" presStyleCnt="0"/>
      <dgm:spPr/>
    </dgm:pt>
    <dgm:pt modelId="{78A6FE6A-B682-4475-8F5C-5DE3820AD868}" type="pres">
      <dgm:prSet presAssocID="{442486F6-09AF-493F-A6F2-03CD6A3CC3B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32DDADE-3A03-456F-A1A9-7BA7DFC9AEBF}" type="pres">
      <dgm:prSet presAssocID="{442486F6-09AF-493F-A6F2-03CD6A3CC3B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97F8E74-8D6E-4C57-BFC2-8F6C512D08A1}" type="pres">
      <dgm:prSet presAssocID="{48E82AE0-E99F-44E8-9143-F2E6DEAF3809}" presName="root2" presStyleCnt="0"/>
      <dgm:spPr/>
    </dgm:pt>
    <dgm:pt modelId="{6E01C6E8-95A6-4E9F-BE64-06E0A342E934}" type="pres">
      <dgm:prSet presAssocID="{48E82AE0-E99F-44E8-9143-F2E6DEAF3809}" presName="LevelTwoTextNode" presStyleLbl="node2" presStyleIdx="1" presStyleCnt="5" custScaleX="110329" custLinFactNeighborX="27677" custLinFactNeighborY="-92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F2316-CD7F-49D4-8270-B8A32CA78414}" type="pres">
      <dgm:prSet presAssocID="{48E82AE0-E99F-44E8-9143-F2E6DEAF3809}" presName="level3hierChild" presStyleCnt="0"/>
      <dgm:spPr/>
    </dgm:pt>
    <dgm:pt modelId="{F17606EA-C61B-42A5-BB76-C9428A234219}" type="pres">
      <dgm:prSet presAssocID="{EFE33BDB-4C64-4EE9-BB4A-ACAF11DDDE23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B1B5FE0-F615-48D7-9BBA-13A42B316F11}" type="pres">
      <dgm:prSet presAssocID="{EFE33BDB-4C64-4EE9-BB4A-ACAF11DDDE2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A1C15AC-106C-41D5-B51F-0781BE980673}" type="pres">
      <dgm:prSet presAssocID="{37307CD9-BBC5-47E2-A489-EB55F17C9E7D}" presName="root2" presStyleCnt="0"/>
      <dgm:spPr/>
    </dgm:pt>
    <dgm:pt modelId="{57B0B0B9-2A84-40D1-BF38-3903DD025F58}" type="pres">
      <dgm:prSet presAssocID="{37307CD9-BBC5-47E2-A489-EB55F17C9E7D}" presName="LevelTwoTextNode" presStyleLbl="node2" presStyleIdx="2" presStyleCnt="5" custLinFactX="-80512" custLinFactNeighborX="-100000" custLinFactNeighborY="9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12B23-407A-4AFA-B8DB-010B46949466}" type="pres">
      <dgm:prSet presAssocID="{37307CD9-BBC5-47E2-A489-EB55F17C9E7D}" presName="level3hierChild" presStyleCnt="0"/>
      <dgm:spPr/>
    </dgm:pt>
    <dgm:pt modelId="{25A689E4-656F-4331-9E5C-3C6923C5F2FB}" type="pres">
      <dgm:prSet presAssocID="{66B550EE-119B-4C6D-9D97-A8642D226C2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5E8ED84-E96F-484A-92B9-B7ED4729991E}" type="pres">
      <dgm:prSet presAssocID="{66B550EE-119B-4C6D-9D97-A8642D226C2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0D90063-B78F-41CC-BAD5-E93BE7BB932C}" type="pres">
      <dgm:prSet presAssocID="{CDC88DAB-2BDA-49F6-BEAC-789D0376DECA}" presName="root2" presStyleCnt="0"/>
      <dgm:spPr/>
    </dgm:pt>
    <dgm:pt modelId="{DF04BDC6-8732-4DE3-8DBB-415208F13718}" type="pres">
      <dgm:prSet presAssocID="{CDC88DAB-2BDA-49F6-BEAC-789D0376DECA}" presName="LevelTwoTextNode" presStyleLbl="node2" presStyleIdx="3" presStyleCnt="5" custScaleX="129498" custLinFactNeighborX="7228" custLinFactNeighborY="-18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D9FB20-2139-46AA-B5F6-CA18D0833984}" type="pres">
      <dgm:prSet presAssocID="{CDC88DAB-2BDA-49F6-BEAC-789D0376DECA}" presName="level3hierChild" presStyleCnt="0"/>
      <dgm:spPr/>
    </dgm:pt>
    <dgm:pt modelId="{F3011A9D-E7E0-4E21-ABB6-98451EC3D37C}" type="pres">
      <dgm:prSet presAssocID="{85F0A207-8A99-4791-BF2D-B8801897A7E5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80FFA7E-E44B-482D-ADC9-34878F14F8A6}" type="pres">
      <dgm:prSet presAssocID="{85F0A207-8A99-4791-BF2D-B8801897A7E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D4CD9E2-1E14-4D8A-9B91-2636E9B7496D}" type="pres">
      <dgm:prSet presAssocID="{315F8ABC-71E0-4F69-BE82-166879189BC7}" presName="root2" presStyleCnt="0"/>
      <dgm:spPr/>
    </dgm:pt>
    <dgm:pt modelId="{2ABF2943-B89A-49AA-A0A2-15937C1DA968}" type="pres">
      <dgm:prSet presAssocID="{315F8ABC-71E0-4F69-BE82-166879189BC7}" presName="LevelTwoTextNode" presStyleLbl="node2" presStyleIdx="4" presStyleCnt="5" custLinFactNeighborX="-68839" custLinFactNeighborY="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9EE06-A279-4588-A1D2-7D856D0412C0}" type="pres">
      <dgm:prSet presAssocID="{315F8ABC-71E0-4F69-BE82-166879189BC7}" presName="level3hierChild" presStyleCnt="0"/>
      <dgm:spPr/>
    </dgm:pt>
  </dgm:ptLst>
  <dgm:cxnLst>
    <dgm:cxn modelId="{A5C2EE78-D284-4895-B2A1-3326AF3E0CD1}" type="presOf" srcId="{BB277A81-5CAC-423D-BF2E-B70A4EC31305}" destId="{AEA49289-757E-4B3E-A11F-D60134E7673C}" srcOrd="0" destOrd="0" presId="urn:microsoft.com/office/officeart/2005/8/layout/hierarchy2"/>
    <dgm:cxn modelId="{98BFAA69-852F-4CB3-90DC-E75C1E8E00F3}" type="presOf" srcId="{315F8ABC-71E0-4F69-BE82-166879189BC7}" destId="{2ABF2943-B89A-49AA-A0A2-15937C1DA968}" srcOrd="0" destOrd="0" presId="urn:microsoft.com/office/officeart/2005/8/layout/hierarchy2"/>
    <dgm:cxn modelId="{BDD9B8D8-D57E-4904-9179-6993571ABC55}" type="presOf" srcId="{CB3690EB-6D8B-43D7-B0B4-F18A0D4C2CE6}" destId="{72B6B1C3-F68A-4843-9C8D-2F06F1F19551}" srcOrd="0" destOrd="0" presId="urn:microsoft.com/office/officeart/2005/8/layout/hierarchy2"/>
    <dgm:cxn modelId="{C967A56E-0AD3-4173-ABFD-3BD34C9E5A28}" srcId="{BB277A81-5CAC-423D-BF2E-B70A4EC31305}" destId="{48E82AE0-E99F-44E8-9143-F2E6DEAF3809}" srcOrd="1" destOrd="0" parTransId="{442486F6-09AF-493F-A6F2-03CD6A3CC3BF}" sibTransId="{310B0408-5544-447F-B877-8E2CF8FF1530}"/>
    <dgm:cxn modelId="{2B53D4C9-68A7-401B-A441-67BD493BB56B}" srcId="{16FD26D7-9C3B-4FB0-948D-63C81E14B9AD}" destId="{BB277A81-5CAC-423D-BF2E-B70A4EC31305}" srcOrd="0" destOrd="0" parTransId="{AEEC4E3D-B34C-4937-B26F-7E6BDDA750DC}" sibTransId="{8BC6FF6C-42FA-4645-864B-A04C548AE7FA}"/>
    <dgm:cxn modelId="{4E1FCD56-8C5F-4C03-8E5D-1CD41009A6E8}" type="presOf" srcId="{48E82AE0-E99F-44E8-9143-F2E6DEAF3809}" destId="{6E01C6E8-95A6-4E9F-BE64-06E0A342E934}" srcOrd="0" destOrd="0" presId="urn:microsoft.com/office/officeart/2005/8/layout/hierarchy2"/>
    <dgm:cxn modelId="{D3210E75-368C-4250-B88F-57B5BCB0CDEC}" srcId="{BB277A81-5CAC-423D-BF2E-B70A4EC31305}" destId="{4C9FD8C5-DA2D-40E3-8C22-DB9D6A1EBC35}" srcOrd="0" destOrd="0" parTransId="{CB3690EB-6D8B-43D7-B0B4-F18A0D4C2CE6}" sibTransId="{79E4F1A8-BD0E-4C45-9136-95E81624BFDD}"/>
    <dgm:cxn modelId="{922EC2B4-1654-4E87-AAFE-42B8F271C7BE}" srcId="{BB277A81-5CAC-423D-BF2E-B70A4EC31305}" destId="{315F8ABC-71E0-4F69-BE82-166879189BC7}" srcOrd="4" destOrd="0" parTransId="{85F0A207-8A99-4791-BF2D-B8801897A7E5}" sibTransId="{95FDABFC-BDD7-4BDB-AEE7-151B8F0B8AF7}"/>
    <dgm:cxn modelId="{7A5037F5-652E-42AD-9DD1-4BD82AD729DC}" type="presOf" srcId="{85F0A207-8A99-4791-BF2D-B8801897A7E5}" destId="{480FFA7E-E44B-482D-ADC9-34878F14F8A6}" srcOrd="1" destOrd="0" presId="urn:microsoft.com/office/officeart/2005/8/layout/hierarchy2"/>
    <dgm:cxn modelId="{8D8772EA-EB14-4D0F-B907-469FDF2E9D0B}" srcId="{BB277A81-5CAC-423D-BF2E-B70A4EC31305}" destId="{CDC88DAB-2BDA-49F6-BEAC-789D0376DECA}" srcOrd="3" destOrd="0" parTransId="{66B550EE-119B-4C6D-9D97-A8642D226C20}" sibTransId="{D83969D7-3B14-4B2F-B484-9E9B6D59F1FB}"/>
    <dgm:cxn modelId="{750E79F3-5C34-4091-9061-B148CC332209}" type="presOf" srcId="{16FD26D7-9C3B-4FB0-948D-63C81E14B9AD}" destId="{C989BEE6-4C13-48BB-8877-A078E8640AA8}" srcOrd="0" destOrd="0" presId="urn:microsoft.com/office/officeart/2005/8/layout/hierarchy2"/>
    <dgm:cxn modelId="{38450D52-DCDF-42AE-A381-EE58D1943882}" type="presOf" srcId="{442486F6-09AF-493F-A6F2-03CD6A3CC3BF}" destId="{78A6FE6A-B682-4475-8F5C-5DE3820AD868}" srcOrd="0" destOrd="0" presId="urn:microsoft.com/office/officeart/2005/8/layout/hierarchy2"/>
    <dgm:cxn modelId="{EB843A57-93C4-4E97-B154-20AB7A9677D8}" type="presOf" srcId="{EFE33BDB-4C64-4EE9-BB4A-ACAF11DDDE23}" destId="{F17606EA-C61B-42A5-BB76-C9428A234219}" srcOrd="0" destOrd="0" presId="urn:microsoft.com/office/officeart/2005/8/layout/hierarchy2"/>
    <dgm:cxn modelId="{5034B4E2-D965-4C07-BAC0-4911CAD3191F}" type="presOf" srcId="{CB3690EB-6D8B-43D7-B0B4-F18A0D4C2CE6}" destId="{267BB500-5CFE-4DA7-B218-9699ACFDBCC2}" srcOrd="1" destOrd="0" presId="urn:microsoft.com/office/officeart/2005/8/layout/hierarchy2"/>
    <dgm:cxn modelId="{6942E269-F86D-4E05-B630-320CB270250E}" type="presOf" srcId="{CDC88DAB-2BDA-49F6-BEAC-789D0376DECA}" destId="{DF04BDC6-8732-4DE3-8DBB-415208F13718}" srcOrd="0" destOrd="0" presId="urn:microsoft.com/office/officeart/2005/8/layout/hierarchy2"/>
    <dgm:cxn modelId="{6C8AD199-1F6C-4BE8-9D15-2654708BDEE2}" type="presOf" srcId="{37307CD9-BBC5-47E2-A489-EB55F17C9E7D}" destId="{57B0B0B9-2A84-40D1-BF38-3903DD025F58}" srcOrd="0" destOrd="0" presId="urn:microsoft.com/office/officeart/2005/8/layout/hierarchy2"/>
    <dgm:cxn modelId="{4D70765C-51B1-43C4-B445-176EC0D681DD}" type="presOf" srcId="{85F0A207-8A99-4791-BF2D-B8801897A7E5}" destId="{F3011A9D-E7E0-4E21-ABB6-98451EC3D37C}" srcOrd="0" destOrd="0" presId="urn:microsoft.com/office/officeart/2005/8/layout/hierarchy2"/>
    <dgm:cxn modelId="{BB93A4D3-2581-4A6D-A4BC-95F1D098CB49}" type="presOf" srcId="{442486F6-09AF-493F-A6F2-03CD6A3CC3BF}" destId="{132DDADE-3A03-456F-A1A9-7BA7DFC9AEBF}" srcOrd="1" destOrd="0" presId="urn:microsoft.com/office/officeart/2005/8/layout/hierarchy2"/>
    <dgm:cxn modelId="{557FA4A5-2AC8-4EF1-B49A-44DC8F8E64C6}" type="presOf" srcId="{66B550EE-119B-4C6D-9D97-A8642D226C20}" destId="{25A689E4-656F-4331-9E5C-3C6923C5F2FB}" srcOrd="0" destOrd="0" presId="urn:microsoft.com/office/officeart/2005/8/layout/hierarchy2"/>
    <dgm:cxn modelId="{0A97C4C2-2F5B-4FB2-B67C-36E731A7211E}" type="presOf" srcId="{66B550EE-119B-4C6D-9D97-A8642D226C20}" destId="{45E8ED84-E96F-484A-92B9-B7ED4729991E}" srcOrd="1" destOrd="0" presId="urn:microsoft.com/office/officeart/2005/8/layout/hierarchy2"/>
    <dgm:cxn modelId="{CB9E7C4E-DB3E-4C11-84B4-9CBCC5CECF32}" type="presOf" srcId="{EFE33BDB-4C64-4EE9-BB4A-ACAF11DDDE23}" destId="{4B1B5FE0-F615-48D7-9BBA-13A42B316F11}" srcOrd="1" destOrd="0" presId="urn:microsoft.com/office/officeart/2005/8/layout/hierarchy2"/>
    <dgm:cxn modelId="{6D176CF6-4A0E-464D-8A09-6508C7EC5273}" type="presOf" srcId="{4C9FD8C5-DA2D-40E3-8C22-DB9D6A1EBC35}" destId="{E57E9EA5-8E68-4E6F-B925-6CC73963E864}" srcOrd="0" destOrd="0" presId="urn:microsoft.com/office/officeart/2005/8/layout/hierarchy2"/>
    <dgm:cxn modelId="{C5CC3BC5-EE88-4CBF-9EFC-CA621E785367}" srcId="{BB277A81-5CAC-423D-BF2E-B70A4EC31305}" destId="{37307CD9-BBC5-47E2-A489-EB55F17C9E7D}" srcOrd="2" destOrd="0" parTransId="{EFE33BDB-4C64-4EE9-BB4A-ACAF11DDDE23}" sibTransId="{EF50172C-1AA0-48D3-9CEE-22A6160C7255}"/>
    <dgm:cxn modelId="{795F37D6-6264-4E20-89D4-2A7CA1C31BB4}" type="presParOf" srcId="{C989BEE6-4C13-48BB-8877-A078E8640AA8}" destId="{A9BCA565-D5C2-413C-9442-0FB8803EA18E}" srcOrd="0" destOrd="0" presId="urn:microsoft.com/office/officeart/2005/8/layout/hierarchy2"/>
    <dgm:cxn modelId="{6FE3412D-C10D-44F4-8EFD-BAAA4738A2D4}" type="presParOf" srcId="{A9BCA565-D5C2-413C-9442-0FB8803EA18E}" destId="{AEA49289-757E-4B3E-A11F-D60134E7673C}" srcOrd="0" destOrd="0" presId="urn:microsoft.com/office/officeart/2005/8/layout/hierarchy2"/>
    <dgm:cxn modelId="{2652D7F7-B60B-487F-ADCC-FCDC14DAA31E}" type="presParOf" srcId="{A9BCA565-D5C2-413C-9442-0FB8803EA18E}" destId="{0B254420-7FDD-43B7-8652-4634BE5340DF}" srcOrd="1" destOrd="0" presId="urn:microsoft.com/office/officeart/2005/8/layout/hierarchy2"/>
    <dgm:cxn modelId="{4158197B-0139-44DC-9C00-0BBFC57C94B9}" type="presParOf" srcId="{0B254420-7FDD-43B7-8652-4634BE5340DF}" destId="{72B6B1C3-F68A-4843-9C8D-2F06F1F19551}" srcOrd="0" destOrd="0" presId="urn:microsoft.com/office/officeart/2005/8/layout/hierarchy2"/>
    <dgm:cxn modelId="{D328F6E5-4DDC-47F8-833B-63A1B83A36C5}" type="presParOf" srcId="{72B6B1C3-F68A-4843-9C8D-2F06F1F19551}" destId="{267BB500-5CFE-4DA7-B218-9699ACFDBCC2}" srcOrd="0" destOrd="0" presId="urn:microsoft.com/office/officeart/2005/8/layout/hierarchy2"/>
    <dgm:cxn modelId="{F8DA3DA4-3042-48F7-AEE2-BCA7C38A450F}" type="presParOf" srcId="{0B254420-7FDD-43B7-8652-4634BE5340DF}" destId="{A114BD6B-E627-4451-A000-ED701B83D1FE}" srcOrd="1" destOrd="0" presId="urn:microsoft.com/office/officeart/2005/8/layout/hierarchy2"/>
    <dgm:cxn modelId="{2FD6D5E0-719E-4BB7-977A-FCC667D1986E}" type="presParOf" srcId="{A114BD6B-E627-4451-A000-ED701B83D1FE}" destId="{E57E9EA5-8E68-4E6F-B925-6CC73963E864}" srcOrd="0" destOrd="0" presId="urn:microsoft.com/office/officeart/2005/8/layout/hierarchy2"/>
    <dgm:cxn modelId="{85504D57-E28A-487D-96F7-DD994013EB9F}" type="presParOf" srcId="{A114BD6B-E627-4451-A000-ED701B83D1FE}" destId="{033C67F9-9ED5-4BCC-8D44-3440FDD066D4}" srcOrd="1" destOrd="0" presId="urn:microsoft.com/office/officeart/2005/8/layout/hierarchy2"/>
    <dgm:cxn modelId="{88E249F0-C530-4EE1-BFA5-C2D1C2E23D68}" type="presParOf" srcId="{0B254420-7FDD-43B7-8652-4634BE5340DF}" destId="{78A6FE6A-B682-4475-8F5C-5DE3820AD868}" srcOrd="2" destOrd="0" presId="urn:microsoft.com/office/officeart/2005/8/layout/hierarchy2"/>
    <dgm:cxn modelId="{A9EE61CF-7B86-4E15-A44E-38C478D1C47C}" type="presParOf" srcId="{78A6FE6A-B682-4475-8F5C-5DE3820AD868}" destId="{132DDADE-3A03-456F-A1A9-7BA7DFC9AEBF}" srcOrd="0" destOrd="0" presId="urn:microsoft.com/office/officeart/2005/8/layout/hierarchy2"/>
    <dgm:cxn modelId="{CA3E6875-9D43-4EA4-83A8-1866D02CBDB5}" type="presParOf" srcId="{0B254420-7FDD-43B7-8652-4634BE5340DF}" destId="{797F8E74-8D6E-4C57-BFC2-8F6C512D08A1}" srcOrd="3" destOrd="0" presId="urn:microsoft.com/office/officeart/2005/8/layout/hierarchy2"/>
    <dgm:cxn modelId="{347D7427-A889-4557-BD56-0846F4E556FC}" type="presParOf" srcId="{797F8E74-8D6E-4C57-BFC2-8F6C512D08A1}" destId="{6E01C6E8-95A6-4E9F-BE64-06E0A342E934}" srcOrd="0" destOrd="0" presId="urn:microsoft.com/office/officeart/2005/8/layout/hierarchy2"/>
    <dgm:cxn modelId="{5DBD720C-1C91-4DE7-B53E-F7562175CE9A}" type="presParOf" srcId="{797F8E74-8D6E-4C57-BFC2-8F6C512D08A1}" destId="{417F2316-CD7F-49D4-8270-B8A32CA78414}" srcOrd="1" destOrd="0" presId="urn:microsoft.com/office/officeart/2005/8/layout/hierarchy2"/>
    <dgm:cxn modelId="{C001F53D-056B-473A-8C7A-F1F3EA42D97B}" type="presParOf" srcId="{0B254420-7FDD-43B7-8652-4634BE5340DF}" destId="{F17606EA-C61B-42A5-BB76-C9428A234219}" srcOrd="4" destOrd="0" presId="urn:microsoft.com/office/officeart/2005/8/layout/hierarchy2"/>
    <dgm:cxn modelId="{D864114D-C5A3-434B-A398-B8565DC12DA5}" type="presParOf" srcId="{F17606EA-C61B-42A5-BB76-C9428A234219}" destId="{4B1B5FE0-F615-48D7-9BBA-13A42B316F11}" srcOrd="0" destOrd="0" presId="urn:microsoft.com/office/officeart/2005/8/layout/hierarchy2"/>
    <dgm:cxn modelId="{AC4E5AA7-5720-4D73-9C30-40C33EABD965}" type="presParOf" srcId="{0B254420-7FDD-43B7-8652-4634BE5340DF}" destId="{8A1C15AC-106C-41D5-B51F-0781BE980673}" srcOrd="5" destOrd="0" presId="urn:microsoft.com/office/officeart/2005/8/layout/hierarchy2"/>
    <dgm:cxn modelId="{8E5F31B0-687D-401A-A57B-5E5A750FFECE}" type="presParOf" srcId="{8A1C15AC-106C-41D5-B51F-0781BE980673}" destId="{57B0B0B9-2A84-40D1-BF38-3903DD025F58}" srcOrd="0" destOrd="0" presId="urn:microsoft.com/office/officeart/2005/8/layout/hierarchy2"/>
    <dgm:cxn modelId="{CEA60FAC-AE52-40F7-BF0F-9602668F64C4}" type="presParOf" srcId="{8A1C15AC-106C-41D5-B51F-0781BE980673}" destId="{B6F12B23-407A-4AFA-B8DB-010B46949466}" srcOrd="1" destOrd="0" presId="urn:microsoft.com/office/officeart/2005/8/layout/hierarchy2"/>
    <dgm:cxn modelId="{06F8956B-468F-4C77-8286-8B0F218B9FA9}" type="presParOf" srcId="{0B254420-7FDD-43B7-8652-4634BE5340DF}" destId="{25A689E4-656F-4331-9E5C-3C6923C5F2FB}" srcOrd="6" destOrd="0" presId="urn:microsoft.com/office/officeart/2005/8/layout/hierarchy2"/>
    <dgm:cxn modelId="{2E37663B-AEDD-4929-A970-2AA106A669EE}" type="presParOf" srcId="{25A689E4-656F-4331-9E5C-3C6923C5F2FB}" destId="{45E8ED84-E96F-484A-92B9-B7ED4729991E}" srcOrd="0" destOrd="0" presId="urn:microsoft.com/office/officeart/2005/8/layout/hierarchy2"/>
    <dgm:cxn modelId="{47B76F2C-F714-448F-B27C-C1565F1A288A}" type="presParOf" srcId="{0B254420-7FDD-43B7-8652-4634BE5340DF}" destId="{C0D90063-B78F-41CC-BAD5-E93BE7BB932C}" srcOrd="7" destOrd="0" presId="urn:microsoft.com/office/officeart/2005/8/layout/hierarchy2"/>
    <dgm:cxn modelId="{AEA78A54-C0B2-4A75-89C9-72F4D1DAC328}" type="presParOf" srcId="{C0D90063-B78F-41CC-BAD5-E93BE7BB932C}" destId="{DF04BDC6-8732-4DE3-8DBB-415208F13718}" srcOrd="0" destOrd="0" presId="urn:microsoft.com/office/officeart/2005/8/layout/hierarchy2"/>
    <dgm:cxn modelId="{8A971486-CE1E-4034-B6C9-386E815ACEE3}" type="presParOf" srcId="{C0D90063-B78F-41CC-BAD5-E93BE7BB932C}" destId="{42D9FB20-2139-46AA-B5F6-CA18D0833984}" srcOrd="1" destOrd="0" presId="urn:microsoft.com/office/officeart/2005/8/layout/hierarchy2"/>
    <dgm:cxn modelId="{F3A988C2-FBBC-45CF-9957-F927FB1D1451}" type="presParOf" srcId="{0B254420-7FDD-43B7-8652-4634BE5340DF}" destId="{F3011A9D-E7E0-4E21-ABB6-98451EC3D37C}" srcOrd="8" destOrd="0" presId="urn:microsoft.com/office/officeart/2005/8/layout/hierarchy2"/>
    <dgm:cxn modelId="{7D0940AA-A6B6-4266-8534-B43297EFDD5B}" type="presParOf" srcId="{F3011A9D-E7E0-4E21-ABB6-98451EC3D37C}" destId="{480FFA7E-E44B-482D-ADC9-34878F14F8A6}" srcOrd="0" destOrd="0" presId="urn:microsoft.com/office/officeart/2005/8/layout/hierarchy2"/>
    <dgm:cxn modelId="{589DA71B-1E14-4BAD-9984-3A8026727FCB}" type="presParOf" srcId="{0B254420-7FDD-43B7-8652-4634BE5340DF}" destId="{3D4CD9E2-1E14-4D8A-9B91-2636E9B7496D}" srcOrd="9" destOrd="0" presId="urn:microsoft.com/office/officeart/2005/8/layout/hierarchy2"/>
    <dgm:cxn modelId="{1807F411-EF7F-4EE1-B12B-DE2F9EBF4BE2}" type="presParOf" srcId="{3D4CD9E2-1E14-4D8A-9B91-2636E9B7496D}" destId="{2ABF2943-B89A-49AA-A0A2-15937C1DA968}" srcOrd="0" destOrd="0" presId="urn:microsoft.com/office/officeart/2005/8/layout/hierarchy2"/>
    <dgm:cxn modelId="{954051B9-4E40-430D-9AB1-736D3CBBA6A4}" type="presParOf" srcId="{3D4CD9E2-1E14-4D8A-9B91-2636E9B7496D}" destId="{BE09EE06-A279-4588-A1D2-7D856D0412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A1EA9-C15A-4FCE-9ED0-31DC56AFB3E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FBA2ED-4FAE-4BA4-959C-A680571E646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Конфликт</a:t>
          </a:r>
          <a:endParaRPr lang="ru-RU" dirty="0">
            <a:solidFill>
              <a:srgbClr val="002060"/>
            </a:solidFill>
          </a:endParaRPr>
        </a:p>
      </dgm:t>
    </dgm:pt>
    <dgm:pt modelId="{A16CA0AC-CDED-4220-91C6-D0935F084206}" type="parTrans" cxnId="{93CE8303-548C-4AAC-A58B-C8C695E553E4}">
      <dgm:prSet/>
      <dgm:spPr/>
      <dgm:t>
        <a:bodyPr/>
        <a:lstStyle/>
        <a:p>
          <a:endParaRPr lang="ru-RU"/>
        </a:p>
      </dgm:t>
    </dgm:pt>
    <dgm:pt modelId="{FF9682A3-FCEF-4FD5-9CC0-07351B186E23}" type="sibTrans" cxnId="{93CE8303-548C-4AAC-A58B-C8C695E553E4}">
      <dgm:prSet/>
      <dgm:spPr/>
      <dgm:t>
        <a:bodyPr/>
        <a:lstStyle/>
        <a:p>
          <a:endParaRPr lang="ru-RU"/>
        </a:p>
      </dgm:t>
    </dgm:pt>
    <dgm:pt modelId="{F3031FE0-7F08-41B8-A814-F075B368A82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конфронтация</a:t>
          </a:r>
          <a:endParaRPr lang="ru-RU" dirty="0">
            <a:solidFill>
              <a:srgbClr val="002060"/>
            </a:solidFill>
          </a:endParaRPr>
        </a:p>
      </dgm:t>
    </dgm:pt>
    <dgm:pt modelId="{C749D36F-AE3B-48E6-936C-B4FDC325C233}" type="parTrans" cxnId="{2CD07730-589D-455E-AB3F-3EFD3FA3CE47}">
      <dgm:prSet/>
      <dgm:spPr/>
      <dgm:t>
        <a:bodyPr/>
        <a:lstStyle/>
        <a:p>
          <a:endParaRPr lang="ru-RU"/>
        </a:p>
      </dgm:t>
    </dgm:pt>
    <dgm:pt modelId="{8C3376E7-CF3E-4191-BD01-51EC08A37150}" type="sibTrans" cxnId="{2CD07730-589D-455E-AB3F-3EFD3FA3CE47}">
      <dgm:prSet/>
      <dgm:spPr/>
      <dgm:t>
        <a:bodyPr/>
        <a:lstStyle/>
        <a:p>
          <a:endParaRPr lang="ru-RU"/>
        </a:p>
      </dgm:t>
    </dgm:pt>
    <dgm:pt modelId="{51B9E07C-1C7D-48D7-ABBE-BF92E4D61D8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соперничество</a:t>
          </a:r>
          <a:endParaRPr lang="ru-RU" dirty="0">
            <a:solidFill>
              <a:srgbClr val="002060"/>
            </a:solidFill>
          </a:endParaRPr>
        </a:p>
      </dgm:t>
    </dgm:pt>
    <dgm:pt modelId="{C05EC973-107F-4006-980D-0604249C73FE}" type="parTrans" cxnId="{118AA03C-8196-4390-B452-DAC6894057C9}">
      <dgm:prSet/>
      <dgm:spPr/>
      <dgm:t>
        <a:bodyPr/>
        <a:lstStyle/>
        <a:p>
          <a:endParaRPr lang="ru-RU"/>
        </a:p>
      </dgm:t>
    </dgm:pt>
    <dgm:pt modelId="{D01CD705-83DB-4CE8-8AD2-2D73AAED4D3D}" type="sibTrans" cxnId="{118AA03C-8196-4390-B452-DAC6894057C9}">
      <dgm:prSet/>
      <dgm:spPr/>
      <dgm:t>
        <a:bodyPr/>
        <a:lstStyle/>
        <a:p>
          <a:endParaRPr lang="ru-RU"/>
        </a:p>
      </dgm:t>
    </dgm:pt>
    <dgm:pt modelId="{42B9BE52-B307-4BF6-8DF6-38AF50FADF7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конкуренция</a:t>
          </a:r>
          <a:endParaRPr lang="ru-RU" dirty="0">
            <a:solidFill>
              <a:srgbClr val="002060"/>
            </a:solidFill>
          </a:endParaRPr>
        </a:p>
      </dgm:t>
    </dgm:pt>
    <dgm:pt modelId="{D07B4E80-938F-4263-8AE3-FC175F3AA520}" type="parTrans" cxnId="{DBACC426-0BFF-4F6B-B6FD-751C7ED60570}">
      <dgm:prSet/>
      <dgm:spPr/>
      <dgm:t>
        <a:bodyPr/>
        <a:lstStyle/>
        <a:p>
          <a:endParaRPr lang="ru-RU"/>
        </a:p>
      </dgm:t>
    </dgm:pt>
    <dgm:pt modelId="{52A92804-4A69-46E7-B22F-7DB42F6670C1}" type="sibTrans" cxnId="{DBACC426-0BFF-4F6B-B6FD-751C7ED60570}">
      <dgm:prSet/>
      <dgm:spPr/>
      <dgm:t>
        <a:bodyPr/>
        <a:lstStyle/>
        <a:p>
          <a:endParaRPr lang="ru-RU"/>
        </a:p>
      </dgm:t>
    </dgm:pt>
    <dgm:pt modelId="{72F29AC0-B3E6-48C7-A235-5CB257044F4F}" type="pres">
      <dgm:prSet presAssocID="{FD0A1EA9-C15A-4FCE-9ED0-31DC56AFB3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BCBCCF-D5B7-476B-8962-7DB69681B9D8}" type="pres">
      <dgm:prSet presAssocID="{C7FBA2ED-4FAE-4BA4-959C-A680571E646F}" presName="vertOne" presStyleCnt="0"/>
      <dgm:spPr/>
    </dgm:pt>
    <dgm:pt modelId="{B51E754F-9840-4AF2-9AF5-B199A1AE3756}" type="pres">
      <dgm:prSet presAssocID="{C7FBA2ED-4FAE-4BA4-959C-A680571E646F}" presName="txOne" presStyleLbl="node0" presStyleIdx="0" presStyleCnt="1" custScaleX="57674" custScaleY="22052" custLinFactY="-7102" custLinFactNeighborX="84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B5CFE0-2D9C-4ACF-A73B-3D77FEEC25CA}" type="pres">
      <dgm:prSet presAssocID="{C7FBA2ED-4FAE-4BA4-959C-A680571E646F}" presName="parTransOne" presStyleCnt="0"/>
      <dgm:spPr/>
    </dgm:pt>
    <dgm:pt modelId="{EE92972E-4186-4D68-8AE8-81F6F3484D56}" type="pres">
      <dgm:prSet presAssocID="{C7FBA2ED-4FAE-4BA4-959C-A680571E646F}" presName="horzOne" presStyleCnt="0"/>
      <dgm:spPr/>
    </dgm:pt>
    <dgm:pt modelId="{835F8754-55EF-4B6C-99A4-9BD81F1C0700}" type="pres">
      <dgm:prSet presAssocID="{F3031FE0-7F08-41B8-A814-F075B368A82C}" presName="vertTwo" presStyleCnt="0"/>
      <dgm:spPr/>
    </dgm:pt>
    <dgm:pt modelId="{FB3DC79E-3423-4E2F-9B87-3EE44A0A001B}" type="pres">
      <dgm:prSet presAssocID="{F3031FE0-7F08-41B8-A814-F075B368A82C}" presName="txTwo" presStyleLbl="node2" presStyleIdx="0" presStyleCnt="3" custScaleX="143472" custScaleY="17164" custLinFactNeighborX="5966" custLinFactNeighborY="-8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BB8D8-E5AC-40AD-AC88-C942C3C77B91}" type="pres">
      <dgm:prSet presAssocID="{F3031FE0-7F08-41B8-A814-F075B368A82C}" presName="horzTwo" presStyleCnt="0"/>
      <dgm:spPr/>
    </dgm:pt>
    <dgm:pt modelId="{73E959E1-8376-482A-B10E-34F3A1B4F283}" type="pres">
      <dgm:prSet presAssocID="{8C3376E7-CF3E-4191-BD01-51EC08A37150}" presName="sibSpaceTwo" presStyleCnt="0"/>
      <dgm:spPr/>
    </dgm:pt>
    <dgm:pt modelId="{467B1DC3-6AD1-4B21-8736-6CBFE8B5ADCA}" type="pres">
      <dgm:prSet presAssocID="{51B9E07C-1C7D-48D7-ABBE-BF92E4D61D80}" presName="vertTwo" presStyleCnt="0"/>
      <dgm:spPr/>
    </dgm:pt>
    <dgm:pt modelId="{78E7A65E-CAF0-4510-9001-D144EDA92801}" type="pres">
      <dgm:prSet presAssocID="{51B9E07C-1C7D-48D7-ABBE-BF92E4D61D80}" presName="txTwo" presStyleLbl="node2" presStyleIdx="1" presStyleCnt="3" custScaleX="154850" custScaleY="16672" custLinFactNeighborX="-2292" custLinFactNeighborY="34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676CE-9983-47D8-8A3D-766F5F2AB8B3}" type="pres">
      <dgm:prSet presAssocID="{51B9E07C-1C7D-48D7-ABBE-BF92E4D61D80}" presName="horzTwo" presStyleCnt="0"/>
      <dgm:spPr/>
    </dgm:pt>
    <dgm:pt modelId="{0FA46F07-C0D9-4769-9622-64E7AFBD0C65}" type="pres">
      <dgm:prSet presAssocID="{D01CD705-83DB-4CE8-8AD2-2D73AAED4D3D}" presName="sibSpaceTwo" presStyleCnt="0"/>
      <dgm:spPr/>
    </dgm:pt>
    <dgm:pt modelId="{C6987B83-B99E-4FCD-970D-06399E905879}" type="pres">
      <dgm:prSet presAssocID="{42B9BE52-B307-4BF6-8DF6-38AF50FADF70}" presName="vertTwo" presStyleCnt="0"/>
      <dgm:spPr/>
    </dgm:pt>
    <dgm:pt modelId="{977738E8-6861-4E9B-984C-283B44F0735F}" type="pres">
      <dgm:prSet presAssocID="{42B9BE52-B307-4BF6-8DF6-38AF50FADF70}" presName="txTwo" presStyleLbl="node2" presStyleIdx="2" presStyleCnt="3" custScaleX="144498" custScaleY="17273" custLinFactNeighborX="-11291" custLinFactNeighborY="-8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27861-2E91-49E8-BF1D-48298BB8A17D}" type="pres">
      <dgm:prSet presAssocID="{42B9BE52-B307-4BF6-8DF6-38AF50FADF70}" presName="horzTwo" presStyleCnt="0"/>
      <dgm:spPr/>
    </dgm:pt>
  </dgm:ptLst>
  <dgm:cxnLst>
    <dgm:cxn modelId="{DBACC426-0BFF-4F6B-B6FD-751C7ED60570}" srcId="{C7FBA2ED-4FAE-4BA4-959C-A680571E646F}" destId="{42B9BE52-B307-4BF6-8DF6-38AF50FADF70}" srcOrd="2" destOrd="0" parTransId="{D07B4E80-938F-4263-8AE3-FC175F3AA520}" sibTransId="{52A92804-4A69-46E7-B22F-7DB42F6670C1}"/>
    <dgm:cxn modelId="{40FD36E8-130A-4E7B-98BF-533662EF65D5}" type="presOf" srcId="{C7FBA2ED-4FAE-4BA4-959C-A680571E646F}" destId="{B51E754F-9840-4AF2-9AF5-B199A1AE3756}" srcOrd="0" destOrd="0" presId="urn:microsoft.com/office/officeart/2005/8/layout/hierarchy4"/>
    <dgm:cxn modelId="{1CADF457-A9F9-40BB-94E9-6B25706F0A9B}" type="presOf" srcId="{51B9E07C-1C7D-48D7-ABBE-BF92E4D61D80}" destId="{78E7A65E-CAF0-4510-9001-D144EDA92801}" srcOrd="0" destOrd="0" presId="urn:microsoft.com/office/officeart/2005/8/layout/hierarchy4"/>
    <dgm:cxn modelId="{58C552BF-C2EB-4D98-AFFD-1C41EDF4A716}" type="presOf" srcId="{FD0A1EA9-C15A-4FCE-9ED0-31DC56AFB3E1}" destId="{72F29AC0-B3E6-48C7-A235-5CB257044F4F}" srcOrd="0" destOrd="0" presId="urn:microsoft.com/office/officeart/2005/8/layout/hierarchy4"/>
    <dgm:cxn modelId="{118AA03C-8196-4390-B452-DAC6894057C9}" srcId="{C7FBA2ED-4FAE-4BA4-959C-A680571E646F}" destId="{51B9E07C-1C7D-48D7-ABBE-BF92E4D61D80}" srcOrd="1" destOrd="0" parTransId="{C05EC973-107F-4006-980D-0604249C73FE}" sibTransId="{D01CD705-83DB-4CE8-8AD2-2D73AAED4D3D}"/>
    <dgm:cxn modelId="{AE4A1C69-835B-4EC7-8F13-C9A0E3365EF3}" type="presOf" srcId="{42B9BE52-B307-4BF6-8DF6-38AF50FADF70}" destId="{977738E8-6861-4E9B-984C-283B44F0735F}" srcOrd="0" destOrd="0" presId="urn:microsoft.com/office/officeart/2005/8/layout/hierarchy4"/>
    <dgm:cxn modelId="{2CD07730-589D-455E-AB3F-3EFD3FA3CE47}" srcId="{C7FBA2ED-4FAE-4BA4-959C-A680571E646F}" destId="{F3031FE0-7F08-41B8-A814-F075B368A82C}" srcOrd="0" destOrd="0" parTransId="{C749D36F-AE3B-48E6-936C-B4FDC325C233}" sibTransId="{8C3376E7-CF3E-4191-BD01-51EC08A37150}"/>
    <dgm:cxn modelId="{93CE8303-548C-4AAC-A58B-C8C695E553E4}" srcId="{FD0A1EA9-C15A-4FCE-9ED0-31DC56AFB3E1}" destId="{C7FBA2ED-4FAE-4BA4-959C-A680571E646F}" srcOrd="0" destOrd="0" parTransId="{A16CA0AC-CDED-4220-91C6-D0935F084206}" sibTransId="{FF9682A3-FCEF-4FD5-9CC0-07351B186E23}"/>
    <dgm:cxn modelId="{A9DD9BD8-0CC7-4744-A1A0-09C1BCFFAFE3}" type="presOf" srcId="{F3031FE0-7F08-41B8-A814-F075B368A82C}" destId="{FB3DC79E-3423-4E2F-9B87-3EE44A0A001B}" srcOrd="0" destOrd="0" presId="urn:microsoft.com/office/officeart/2005/8/layout/hierarchy4"/>
    <dgm:cxn modelId="{0BD69C83-A5CC-4341-BE90-E8170F602070}" type="presParOf" srcId="{72F29AC0-B3E6-48C7-A235-5CB257044F4F}" destId="{C4BCBCCF-D5B7-476B-8962-7DB69681B9D8}" srcOrd="0" destOrd="0" presId="urn:microsoft.com/office/officeart/2005/8/layout/hierarchy4"/>
    <dgm:cxn modelId="{9CA051E4-A617-40C6-8E44-B863E20434DC}" type="presParOf" srcId="{C4BCBCCF-D5B7-476B-8962-7DB69681B9D8}" destId="{B51E754F-9840-4AF2-9AF5-B199A1AE3756}" srcOrd="0" destOrd="0" presId="urn:microsoft.com/office/officeart/2005/8/layout/hierarchy4"/>
    <dgm:cxn modelId="{2593F3D9-CB74-47F6-A3BF-C106A4FDA6AA}" type="presParOf" srcId="{C4BCBCCF-D5B7-476B-8962-7DB69681B9D8}" destId="{EDB5CFE0-2D9C-4ACF-A73B-3D77FEEC25CA}" srcOrd="1" destOrd="0" presId="urn:microsoft.com/office/officeart/2005/8/layout/hierarchy4"/>
    <dgm:cxn modelId="{44C2E58A-7CAB-4ACE-824B-F575175A3C26}" type="presParOf" srcId="{C4BCBCCF-D5B7-476B-8962-7DB69681B9D8}" destId="{EE92972E-4186-4D68-8AE8-81F6F3484D56}" srcOrd="2" destOrd="0" presId="urn:microsoft.com/office/officeart/2005/8/layout/hierarchy4"/>
    <dgm:cxn modelId="{E449E952-0646-4C90-80ED-75A6E4205C3D}" type="presParOf" srcId="{EE92972E-4186-4D68-8AE8-81F6F3484D56}" destId="{835F8754-55EF-4B6C-99A4-9BD81F1C0700}" srcOrd="0" destOrd="0" presId="urn:microsoft.com/office/officeart/2005/8/layout/hierarchy4"/>
    <dgm:cxn modelId="{18D506B0-9874-4D86-B269-BBD68502DA12}" type="presParOf" srcId="{835F8754-55EF-4B6C-99A4-9BD81F1C0700}" destId="{FB3DC79E-3423-4E2F-9B87-3EE44A0A001B}" srcOrd="0" destOrd="0" presId="urn:microsoft.com/office/officeart/2005/8/layout/hierarchy4"/>
    <dgm:cxn modelId="{E91A0972-0383-4734-9440-101DFBC61348}" type="presParOf" srcId="{835F8754-55EF-4B6C-99A4-9BD81F1C0700}" destId="{69CBB8D8-E5AC-40AD-AC88-C942C3C77B91}" srcOrd="1" destOrd="0" presId="urn:microsoft.com/office/officeart/2005/8/layout/hierarchy4"/>
    <dgm:cxn modelId="{0C1C59F9-9E93-4DA4-813F-18E69E6F246A}" type="presParOf" srcId="{EE92972E-4186-4D68-8AE8-81F6F3484D56}" destId="{73E959E1-8376-482A-B10E-34F3A1B4F283}" srcOrd="1" destOrd="0" presId="urn:microsoft.com/office/officeart/2005/8/layout/hierarchy4"/>
    <dgm:cxn modelId="{FD7955F7-1335-426D-AB2D-8DBA3F3A327F}" type="presParOf" srcId="{EE92972E-4186-4D68-8AE8-81F6F3484D56}" destId="{467B1DC3-6AD1-4B21-8736-6CBFE8B5ADCA}" srcOrd="2" destOrd="0" presId="urn:microsoft.com/office/officeart/2005/8/layout/hierarchy4"/>
    <dgm:cxn modelId="{B3BEB605-824A-4C01-B113-7864C935020A}" type="presParOf" srcId="{467B1DC3-6AD1-4B21-8736-6CBFE8B5ADCA}" destId="{78E7A65E-CAF0-4510-9001-D144EDA92801}" srcOrd="0" destOrd="0" presId="urn:microsoft.com/office/officeart/2005/8/layout/hierarchy4"/>
    <dgm:cxn modelId="{7CA2852E-CD64-477B-BCB7-F51307D427B8}" type="presParOf" srcId="{467B1DC3-6AD1-4B21-8736-6CBFE8B5ADCA}" destId="{246676CE-9983-47D8-8A3D-766F5F2AB8B3}" srcOrd="1" destOrd="0" presId="urn:microsoft.com/office/officeart/2005/8/layout/hierarchy4"/>
    <dgm:cxn modelId="{9DF21E70-4D0E-4B12-B3FC-182843BADF66}" type="presParOf" srcId="{EE92972E-4186-4D68-8AE8-81F6F3484D56}" destId="{0FA46F07-C0D9-4769-9622-64E7AFBD0C65}" srcOrd="3" destOrd="0" presId="urn:microsoft.com/office/officeart/2005/8/layout/hierarchy4"/>
    <dgm:cxn modelId="{7B472466-06E7-493F-B8E6-8BDDA50BAA31}" type="presParOf" srcId="{EE92972E-4186-4D68-8AE8-81F6F3484D56}" destId="{C6987B83-B99E-4FCD-970D-06399E905879}" srcOrd="4" destOrd="0" presId="urn:microsoft.com/office/officeart/2005/8/layout/hierarchy4"/>
    <dgm:cxn modelId="{AE9FAD02-124B-4337-A602-DDFD219F327A}" type="presParOf" srcId="{C6987B83-B99E-4FCD-970D-06399E905879}" destId="{977738E8-6861-4E9B-984C-283B44F0735F}" srcOrd="0" destOrd="0" presId="urn:microsoft.com/office/officeart/2005/8/layout/hierarchy4"/>
    <dgm:cxn modelId="{DD1EC26E-F12C-467C-89AF-58DA9006195F}" type="presParOf" srcId="{C6987B83-B99E-4FCD-970D-06399E905879}" destId="{A0C27861-2E91-49E8-BF1D-48298BB8A1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76F7-12E1-4A85-B3AC-10445E5EC2E4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6A750-6D0E-4368-B43E-9C85331E7E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7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 думаете, что объединяет все эти</a:t>
            </a:r>
            <a:r>
              <a:rPr lang="ru-RU" baseline="0" dirty="0" smtClean="0"/>
              <a:t> картины русских художников? (процесс общения)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Существует точка зрения, гласящая, что конфликт полезен для прояснения жизненной позиции и общего «тонуса». Но не решенные конфликты губительны для их </a:t>
            </a:r>
            <a:r>
              <a:rPr lang="ru-RU" smtClean="0"/>
              <a:t>участников.       </a:t>
            </a:r>
            <a:r>
              <a:rPr lang="ru-RU" baseline="0" smtClean="0"/>
              <a:t>Тема </a:t>
            </a:r>
            <a:r>
              <a:rPr lang="ru-RU" baseline="0" dirty="0" smtClean="0"/>
              <a:t>любви, тема вражды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Урегулирование конфликта – это решение проблемы «Что делать?», а не «Кто виноват?»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уверена, что ты можешь хорошо учиться! Уважение старших</a:t>
            </a:r>
            <a:r>
              <a:rPr lang="ru-RU" baseline="0" dirty="0" smtClean="0"/>
              <a:t> – неотъемлемая часть общей культуры человека! Мне будет приятно, если ты мне поможешь. Будь внимательнее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каким признакам ты определяешь, внимательно ли тебя слушают? Язык тела – осознанный (тише! Все отлично! Ну, погоди! Не слышу! Время! Однако иногда случается и такое) и неосознанный (нетерпение, неуверенность, печаль, внимание, боль)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Общение – это обмен между людьми усвоенной информацией, мыслями, суждениями, оценками, чувствами. Общение с другими людьми</a:t>
            </a:r>
            <a:r>
              <a:rPr lang="ru-RU" baseline="0" dirty="0" smtClean="0"/>
              <a:t> является жизненно важной необходимостью для человека любого возраста.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Речевая деятельность – 75% (45+30);   опосредованное общение – 25% (16+9)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Улыбка –искренняя, доброжелательная – путь к сердцу собеседника.</a:t>
            </a:r>
          </a:p>
          <a:p>
            <a:r>
              <a:rPr lang="ru-RU" dirty="0" smtClean="0"/>
              <a:t>Комплимент 1)</a:t>
            </a:r>
            <a:r>
              <a:rPr lang="ru-RU" baseline="0" dirty="0" smtClean="0"/>
              <a:t> косвенный – хвалится не сам человек, а то, что для него дорого</a:t>
            </a:r>
          </a:p>
          <a:p>
            <a:r>
              <a:rPr lang="ru-RU" baseline="0" dirty="0" smtClean="0"/>
              <a:t>2) «минус – плюс»   3) сравнение с чем-то самым близким для делающего комплимент  4) комплимент по форме, по содержанию критика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Общение – сложное</a:t>
            </a:r>
            <a:r>
              <a:rPr lang="ru-RU" baseline="0" dirty="0" smtClean="0"/>
              <a:t> искусство. Отсутствие культуры общения нередко приводит к конфликтам.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конфликтов по форме (масштабу)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конфликтов по предмету спора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</a:t>
            </a:r>
            <a:r>
              <a:rPr lang="ru-RU" baseline="0" dirty="0" smtClean="0"/>
              <a:t> конфликтов по с</a:t>
            </a:r>
            <a:r>
              <a:rPr lang="ru-RU" dirty="0" smtClean="0"/>
              <a:t>пособу протекания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A750-6D0E-4368-B43E-9C85331E7EA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B6DD67-FEC0-4D32-8186-BE07E5D08E8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33DCF-FE43-4070-8460-54AF3E657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8;&#1072;&#1090;&#1100;&#1103;&#1085;&#1072;\&#1056;&#1072;&#1073;&#1086;&#1095;&#1080;&#1081;%20&#1089;&#1090;&#1086;&#1083;\&#1090;&#1072;&#1090;&#1100;&#1103;&#1085;&#1072;\&#1086;&#1073;&#1097;&#1077;&#1089;&#1090;&#1074;&#1086;&#1079;&#1085;&#1072;&#1085;&#1080;&#1077;\8%20&#1082;&#1083;&#1072;&#1089;&#1089;\&#1091;&#1088;&#1086;&#1082;%20&#1082;&#1086;&#1085;&#1092;&#1083;&#1080;&#1082;&#1090;\&#1063;&#1072;&#1081;&#1082;&#1086;&#1074;&#1089;&#1082;&#1080;&#1081;%20-%20&#1059;&#1074;&#1077;&#1088;&#1090;&#1102;&#1088;&#1072;%20&#1056;&#1086;&#1084;&#1077;&#1086;%20&#1080;%20&#1044;&#1078;&#1091;&#1083;&#1100;&#1077;&#1090;&#1090;&#1072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500042"/>
          <a:ext cx="821537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0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Заповеди  общения</a:t>
            </a:r>
            <a:endParaRPr lang="ru-RU" sz="5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143380"/>
            <a:ext cx="2491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FFC000"/>
                </a:solidFill>
              </a:rPr>
              <a:t>доверие</a:t>
            </a:r>
            <a:endParaRPr lang="ru-RU" sz="5400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4071942"/>
            <a:ext cx="579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C000"/>
                </a:solidFill>
              </a:rPr>
              <a:t>+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4143380"/>
            <a:ext cx="3075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FFC000"/>
                </a:solidFill>
              </a:rPr>
              <a:t>уважение</a:t>
            </a:r>
            <a:endParaRPr lang="ru-RU" sz="5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0"/>
            <a:ext cx="7074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smtClean="0">
                <a:solidFill>
                  <a:srgbClr val="FFC000"/>
                </a:solidFill>
              </a:rPr>
              <a:t>Примите к сведению</a:t>
            </a:r>
            <a:endParaRPr lang="ru-RU" sz="6000" i="1" dirty="0">
              <a:solidFill>
                <a:srgbClr val="FFC000"/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 rot="21275657">
            <a:off x="0" y="2143116"/>
            <a:ext cx="4071966" cy="3643338"/>
          </a:xfrm>
          <a:prstGeom prst="sun">
            <a:avLst>
              <a:gd name="adj" fmla="val 20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Улыбка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 rot="408418">
            <a:off x="4648385" y="3131483"/>
            <a:ext cx="4714876" cy="3726811"/>
          </a:xfrm>
          <a:prstGeom prst="sun">
            <a:avLst>
              <a:gd name="adj" fmla="val 216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</a:rPr>
              <a:t>Компли-мент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3214678" y="714356"/>
            <a:ext cx="3500462" cy="3143272"/>
          </a:xfrm>
          <a:prstGeom prst="sun">
            <a:avLst>
              <a:gd name="adj" fmla="val 20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Имя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Д.Кившенко. Иван III разрывает ханскую грамоту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6472164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2330" y="1857364"/>
            <a:ext cx="19034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А. </a:t>
            </a:r>
            <a:r>
              <a:rPr lang="ru-RU" sz="2400" dirty="0" err="1" smtClean="0">
                <a:solidFill>
                  <a:srgbClr val="FFC000"/>
                </a:solidFill>
              </a:rPr>
              <a:t>Кившенко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Иван </a:t>
            </a:r>
            <a:r>
              <a:rPr lang="en-US" sz="2400" dirty="0" smtClean="0">
                <a:solidFill>
                  <a:srgbClr val="FFC000"/>
                </a:solidFill>
              </a:rPr>
              <a:t>III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разрывает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ханскую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грамоту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Ф.Тимм. Восстание на Сенатсой площади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6786610" cy="437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6644" y="1643050"/>
            <a:ext cx="2005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В. </a:t>
            </a:r>
            <a:r>
              <a:rPr lang="ru-RU" sz="2400" dirty="0" err="1" smtClean="0">
                <a:solidFill>
                  <a:srgbClr val="FFC000"/>
                </a:solidFill>
              </a:rPr>
              <a:t>Тимм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Восстание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на Сенатской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площади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Е.Репин. Иван Грозный и его сын Ива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6500858" cy="509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192" y="1428736"/>
            <a:ext cx="1921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И. Репин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Царь Иван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Грозный и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его сын Иван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.Флавицкий. Княжна Тараканов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500042"/>
            <a:ext cx="4286280" cy="585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1142984"/>
            <a:ext cx="2771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К. </a:t>
            </a:r>
            <a:r>
              <a:rPr lang="ru-RU" sz="2400" dirty="0" err="1" smtClean="0">
                <a:solidFill>
                  <a:srgbClr val="FFC000"/>
                </a:solidFill>
              </a:rPr>
              <a:t>Флавицкий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Княжна Тараканова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.И.Авилов. Поединок Пересвета и Челубея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6572296" cy="3725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8082" y="1785926"/>
            <a:ext cx="1609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М. Авилов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Поединок </a:t>
            </a:r>
          </a:p>
          <a:p>
            <a:r>
              <a:rPr lang="ru-RU" sz="2400" dirty="0" err="1" smtClean="0">
                <a:solidFill>
                  <a:srgbClr val="FFC000"/>
                </a:solidFill>
              </a:rPr>
              <a:t>Пересвета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и </a:t>
            </a:r>
            <a:r>
              <a:rPr lang="ru-RU" sz="2400" dirty="0" err="1" smtClean="0">
                <a:solidFill>
                  <a:srgbClr val="FFC000"/>
                </a:solidFill>
              </a:rPr>
              <a:t>Челубея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.Ге. Царь Петр и его сын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57232"/>
            <a:ext cx="6643734" cy="5261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8849" y="1643050"/>
            <a:ext cx="19551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Н. Ге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Петр </a:t>
            </a:r>
            <a:r>
              <a:rPr lang="en-US" sz="2400" dirty="0" smtClean="0">
                <a:solidFill>
                  <a:srgbClr val="FFC000"/>
                </a:solidFill>
              </a:rPr>
              <a:t>I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допрашивает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цесаревича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Алексея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Петровича в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Петергофе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.Федотов. Свежий кавале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4636486" cy="557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074" y="1214422"/>
            <a:ext cx="229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П. Федотов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Свежий кавалер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.Веницианов. Портрет К.И.Головачевского с тремя воспитанникам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642918"/>
            <a:ext cx="4315326" cy="557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1071546"/>
            <a:ext cx="3423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А. </a:t>
            </a:r>
            <a:r>
              <a:rPr lang="ru-RU" sz="2400" dirty="0" err="1" smtClean="0">
                <a:solidFill>
                  <a:srgbClr val="FFC000"/>
                </a:solidFill>
              </a:rPr>
              <a:t>Веницианов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Портрет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К.И. </a:t>
            </a:r>
            <a:r>
              <a:rPr lang="ru-RU" sz="2400" dirty="0" err="1" smtClean="0">
                <a:solidFill>
                  <a:srgbClr val="FFC000"/>
                </a:solidFill>
              </a:rPr>
              <a:t>Головачевского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 тремя воспитанниками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571612"/>
            <a:ext cx="4298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smtClean="0">
                <a:solidFill>
                  <a:srgbClr val="FFC000"/>
                </a:solidFill>
              </a:rPr>
              <a:t>Конфликт =</a:t>
            </a:r>
            <a:endParaRPr lang="ru-RU" sz="6000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3000372"/>
            <a:ext cx="83290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=  участники  + 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 +  объект конфликта  +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    +  конфликтная ситуация  +  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       +  инцидент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85728"/>
          <a:ext cx="885831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8786874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2285984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500826" y="2357430"/>
            <a:ext cx="419104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6248" y="41433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16" y="3000372"/>
            <a:ext cx="1787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У. Шекспир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XVI – XVII</a:t>
            </a:r>
            <a:r>
              <a:rPr lang="ru-RU" sz="2000" dirty="0" smtClean="0">
                <a:solidFill>
                  <a:srgbClr val="FFC000"/>
                </a:solidFill>
              </a:rPr>
              <a:t> вв.</a:t>
            </a:r>
          </a:p>
        </p:txBody>
      </p:sp>
      <p:pic>
        <p:nvPicPr>
          <p:cNvPr id="3" name="Рисунок 2" descr="Шекспи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57166"/>
            <a:ext cx="2414592" cy="2687207"/>
          </a:xfrm>
          <a:prstGeom prst="rect">
            <a:avLst/>
          </a:prstGeom>
        </p:spPr>
      </p:pic>
      <p:pic>
        <p:nvPicPr>
          <p:cNvPr id="4" name="Рисунок 3" descr="П.И.Чайковский.bmp"/>
          <p:cNvPicPr>
            <a:picLocks noChangeAspect="1"/>
          </p:cNvPicPr>
          <p:nvPr/>
        </p:nvPicPr>
        <p:blipFill>
          <a:blip r:embed="rId5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214686"/>
            <a:ext cx="2071702" cy="254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857892"/>
            <a:ext cx="2042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П.И. Чайковский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XIX </a:t>
            </a:r>
            <a:r>
              <a:rPr lang="ru-RU" sz="2000" dirty="0" smtClean="0">
                <a:solidFill>
                  <a:srgbClr val="FFC000"/>
                </a:solidFill>
              </a:rPr>
              <a:t>век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8" name="Чайковский - Увертюра Ромео и Джульет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6000768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28670"/>
            <a:ext cx="6534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i="1" dirty="0" smtClean="0">
                <a:solidFill>
                  <a:srgbClr val="FF9900"/>
                </a:solidFill>
              </a:rPr>
              <a:t>…Но нет печальней повести на свете,</a:t>
            </a:r>
          </a:p>
          <a:p>
            <a:r>
              <a:rPr lang="ru-RU" sz="3000" i="1" dirty="0" smtClean="0">
                <a:solidFill>
                  <a:srgbClr val="FF9900"/>
                </a:solidFill>
              </a:rPr>
              <a:t>Чем повесть о Ромео и Джульетте.</a:t>
            </a:r>
            <a:endParaRPr lang="ru-RU" sz="3000" i="1" dirty="0">
              <a:solidFill>
                <a:srgbClr val="FF9900"/>
              </a:solidFill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715140" y="4786322"/>
            <a:ext cx="1610828" cy="1522863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715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C000"/>
                </a:solidFill>
              </a:rPr>
              <a:t>Способы разрешения конфликтов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500306"/>
            <a:ext cx="485421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i="1" dirty="0" smtClean="0">
                <a:solidFill>
                  <a:srgbClr val="FFC000"/>
                </a:solidFill>
              </a:rPr>
              <a:t>Компромисс</a:t>
            </a:r>
          </a:p>
          <a:p>
            <a:pPr>
              <a:buFont typeface="Wingdings" pitchFamily="2" charset="2"/>
              <a:buChar char="ü"/>
            </a:pPr>
            <a:r>
              <a:rPr lang="ru-RU" sz="4400" i="1" dirty="0" smtClean="0">
                <a:solidFill>
                  <a:srgbClr val="FFC000"/>
                </a:solidFill>
              </a:rPr>
              <a:t>Переговоры</a:t>
            </a:r>
          </a:p>
          <a:p>
            <a:pPr>
              <a:buFont typeface="Wingdings" pitchFamily="2" charset="2"/>
              <a:buChar char="ü"/>
            </a:pPr>
            <a:r>
              <a:rPr lang="ru-RU" sz="4400" i="1" dirty="0" smtClean="0">
                <a:solidFill>
                  <a:srgbClr val="FFC000"/>
                </a:solidFill>
              </a:rPr>
              <a:t>Посредничество</a:t>
            </a:r>
          </a:p>
          <a:p>
            <a:pPr>
              <a:buFont typeface="Wingdings" pitchFamily="2" charset="2"/>
              <a:buChar char="ü"/>
            </a:pPr>
            <a:r>
              <a:rPr lang="ru-RU" sz="4400" i="1" dirty="0" smtClean="0">
                <a:solidFill>
                  <a:srgbClr val="FFC000"/>
                </a:solidFill>
              </a:rPr>
              <a:t>Арбитраж</a:t>
            </a:r>
          </a:p>
          <a:p>
            <a:pPr>
              <a:buFont typeface="Wingdings" pitchFamily="2" charset="2"/>
              <a:buChar char="ü"/>
            </a:pPr>
            <a:r>
              <a:rPr lang="ru-RU" sz="4400" i="1" dirty="0" smtClean="0">
                <a:solidFill>
                  <a:srgbClr val="FFC000"/>
                </a:solidFill>
              </a:rPr>
              <a:t>Применение силы</a:t>
            </a:r>
            <a:endParaRPr lang="ru-RU" sz="4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Предложите приемлемые варианты 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формулировок фраз, 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вызывающих у вас раздражение: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857496"/>
            <a:ext cx="597753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rgbClr val="FFC000"/>
                </a:solidFill>
              </a:rPr>
              <a:t>Ты должен хорошо учиться!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rgbClr val="FFC000"/>
                </a:solidFill>
              </a:rPr>
              <a:t>Ты должен уважать старших!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FFC000"/>
                </a:solidFill>
              </a:rPr>
              <a:t>Сколько можно бездельничать!</a:t>
            </a:r>
          </a:p>
          <a:p>
            <a:pPr marL="342900" indent="-342900"/>
            <a:r>
              <a:rPr lang="ru-RU" sz="3200" dirty="0" smtClean="0">
                <a:solidFill>
                  <a:srgbClr val="FFC000"/>
                </a:solidFill>
              </a:rPr>
              <a:t>    Займись полезным делом!</a:t>
            </a:r>
          </a:p>
          <a:p>
            <a:pPr marL="342900" indent="-342900">
              <a:lnSpc>
                <a:spcPct val="150000"/>
              </a:lnSpc>
            </a:pPr>
            <a:r>
              <a:rPr lang="ru-RU" sz="3200" dirty="0" smtClean="0">
                <a:solidFill>
                  <a:srgbClr val="FFC000"/>
                </a:solidFill>
              </a:rPr>
              <a:t>4. Ты мне мешаешь вести урок!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Михайлов. Игра в жмурки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5918165" cy="3857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6578" y="1928802"/>
            <a:ext cx="215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А. Михайлов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Игра в жмурки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.М.Васнецов. Бая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5945444" cy="442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6578" y="2000240"/>
            <a:ext cx="213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В.М. Васнецов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Баян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.Богданов-Бельский. Урок арифметики в школе Рачинского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2" y="642918"/>
            <a:ext cx="4179122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1500174"/>
            <a:ext cx="3086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Н. Богданов-Бельский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Урок арифметики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Хруцкий. В комнатах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4214842" cy="5512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1571612"/>
            <a:ext cx="173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И. </a:t>
            </a:r>
            <a:r>
              <a:rPr lang="ru-RU" sz="2400" dirty="0" err="1" smtClean="0">
                <a:solidFill>
                  <a:srgbClr val="FFC000"/>
                </a:solidFill>
              </a:rPr>
              <a:t>Хруцкий</a:t>
            </a: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В комнатах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.Ге. А.С.Пушкин в селе Михайловско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000109"/>
            <a:ext cx="6463973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3734" y="1857364"/>
            <a:ext cx="2140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Н. Ге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А.С. Пушкин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 селе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Михайловском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.Солнцев. Крестьянское семейство перед обедо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14422"/>
            <a:ext cx="6286544" cy="45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92" y="1571612"/>
            <a:ext cx="19694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Ф. Солнцев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Крестьянское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семейство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перед обедом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5174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C000"/>
                </a:solidFill>
              </a:rPr>
              <a:t>Общение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2500306"/>
            <a:ext cx="8215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получение знаний об окружающем мире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C000"/>
                </a:solidFill>
              </a:rPr>
              <a:t>передача опыта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C000"/>
                </a:solidFill>
              </a:rPr>
              <a:t>усвоение культурных и нравственных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   ценностей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C000"/>
                </a:solidFill>
              </a:rPr>
              <a:t>оценка поступков и отношений людей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C000"/>
                </a:solidFill>
              </a:rPr>
              <a:t>усвоение правил поведения и применение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   их на практике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C000"/>
                </a:solidFill>
              </a:rPr>
              <a:t>развитие интересов человека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428736"/>
            <a:ext cx="14553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i="1" dirty="0" smtClean="0">
                <a:solidFill>
                  <a:srgbClr val="FFC000"/>
                </a:solidFill>
              </a:rPr>
              <a:t>это</a:t>
            </a:r>
            <a:endParaRPr lang="ru-RU" sz="60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555</Words>
  <Application>Microsoft Office PowerPoint</Application>
  <PresentationFormat>Экран (4:3)</PresentationFormat>
  <Paragraphs>139</Paragraphs>
  <Slides>27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тнд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Яковлева</cp:lastModifiedBy>
  <cp:revision>63</cp:revision>
  <dcterms:created xsi:type="dcterms:W3CDTF">2008-04-27T11:52:09Z</dcterms:created>
  <dcterms:modified xsi:type="dcterms:W3CDTF">2013-11-24T10:22:50Z</dcterms:modified>
</cp:coreProperties>
</file>