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6CB95-A603-4445-A4E3-C15A3C94E0B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A8F6-3322-4AC8-B32F-B5BA4991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7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8F6-3322-4AC8-B32F-B5BA49912FE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Mcy;&amp;ocy;&amp;jcy; &amp;Mcy;&amp;icy;&amp;rcy;@Mail.Ru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4357698" cy="424339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71480"/>
            <a:ext cx="7000924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  ОРФЕЙ и ЭВРИДИКА 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5143512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Учитель ИЗО и МХК Смирнова Л.В.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&quot;&amp;Lcy;&amp;icy;&amp;rcy;&amp;acy;&quot; - &amp;Ocy;&amp;bcy;&amp;rcy;&amp;acy;&amp;zcy;&amp;tscy;&amp;ocy;&amp;vcy;&amp;acy;&amp;yacy; &amp;vcy;&amp;ocy;&amp;kcy;&amp;acy;&amp;lcy;&amp;softcy;&amp;ncy;&amp;acy;&amp;yacy; &amp;scy;&amp;tcy;&amp;ucy;&amp;dcy;&amp;icy;&amp;yacy; &amp;Ocy;&amp;bcy;&amp;lcy;&amp;acy;&amp;scy;&amp;tcy;&amp;ncy;&amp;ocy;&amp;jcy; &amp;Dcy;&amp;ocy;&amp;mcy; &amp;ncy;&amp;acy;&amp;rcy;&amp;ocy;&amp;dcy;&amp;ncy;&amp;ocy;&amp;gcy;&amp;ocy;…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785926"/>
            <a:ext cx="2500330" cy="317659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928670"/>
            <a:ext cx="3929090" cy="515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Орфей вошел в обширный мрачный зал. Высоко на золотом троне сидит грозный Аид и его прекрасная Персефона. Со сверкающим мечом в руке, в черном плаще с огромными черными крыльями, стоит за спиной Аида Бог Смерти.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Аид грозно взглянул на Орфея, и все вокруг задрожали. Но певец приблизился к трону и запел еще вдохновеннее: он пел о своей любви к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Слушала песню Персефона, и слезы катились из ее прекрасных глаз.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content.foto.my.mail.ru/mail/skoros.t.b/_blogs/i-4959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4071966" cy="31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Mcy;&amp;icy;&amp;fcy;&amp;ycy; &amp;icy; &amp;lcy;&amp;iecy;&amp;gcy;&amp;iecy;&amp;ncy;&amp;dcy;&amp;ycy; &amp;dcy;&amp;rcy;&amp;iecy;&amp;vcy;&amp;ncy;&amp;iecy;&amp;jcy; &amp;Gcy;&amp;rcy;&amp;iecy;&amp;tscy;&amp;icy;&amp;icy;. &amp;Ocy;&amp;rcy;&amp;fcy;&amp;iecy;&amp;jcy; &amp;icy; &amp;Ecy;&amp;vcy;&amp;rcy;&amp;icy;&amp;dcy;&amp;icy;&amp;kcy;&amp;acy; - &amp;Mcy;&amp;icy;&amp;fcy;&amp;ycy; &amp;icy; &amp;lcy;&amp;iecy;&amp;gcy;&amp;iecy;&amp;ncy;&amp;dcy;&amp;ycy; &amp;ncy;&amp;acy;&amp;rcy;&amp;ocy;&amp;dcy;&amp;ocy;&amp;vcy; &amp;mcy;&amp;icy;&amp;rcy;&amp;a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4071966" cy="271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vcy; &amp;pcy;&amp;ocy;&amp;dcy;&amp;zcy;&amp;iecy;&amp;mcy;&amp;ncy;&amp;ocy;&amp;mcy; &amp;mcy;&amp;icy;&amp;r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590925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428604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Грозный Аид склонил голову на грудь и задумался. Бог Смерти опустил вниз свой сверкающий меч. Певец замолк, и долго длилось молчание.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Аид спросил Орфея, что ищет он в царстве мертвых  и  пообещал  исполнить его просьбу.</a:t>
            </a:r>
          </a:p>
          <a:p>
            <a:endParaRPr lang="ru-RU" dirty="0"/>
          </a:p>
        </p:txBody>
      </p:sp>
      <p:pic>
        <p:nvPicPr>
          <p:cNvPr id="6" name="Рисунок 5" descr="&amp;Mcy;&amp;icy;&amp;fcy;&amp;ycy; &amp;icy; &amp;Lcy;&amp;iecy;&amp;gcy;&amp;iecy;&amp;ncy;&amp;dcy;&amp;ycy; * &amp;Ocy;&amp;rcy;&amp;fcy;&amp;iecy;&amp;jcy; &amp;icy; &amp;Ecy;&amp;vcy;&amp;rcy;&amp;icy;&amp;dcy;&amp;icy;&amp;kcy;&amp;acy;. &amp;Ocy;&amp;bcy;&amp;scy;&amp;ucy;&amp;zhcy;&amp;dcy;&amp;iecy;&amp;ncy;&amp;icy;&amp;iecy; &amp;ncy;&amp;acy; LiveInterne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7149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icy;&amp;fcy;&amp;ycy; &amp;icy; &amp;lcy;&amp;iecy;&amp;gcy;&amp;iecy;&amp;ncy;&amp;dcy;&amp;ycy; &amp;dcy;&amp;rcy;&amp;iecy;&amp;vcy;&amp;ncy;&amp;iecy;&amp;jcy; &amp;Gcy;&amp;rcy;&amp;iecy;&amp;tscy;&amp;icy;&amp;icy;. &amp;Ocy;&amp;rcy;&amp;fcy;&amp;iecy;&amp;jcy; &amp;icy; &amp;Ecy;&amp;vcy;&amp;rcy;&amp;icy;&amp;dcy;&amp;icy;&amp;kcy;&amp;acy; - &amp;Mcy;&amp;icy;&amp;fcy;&amp;ycy; &amp;icy; &amp;lcy;&amp;iecy;&amp;gcy;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7643866" cy="259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Орфей попросил Аида вернуть ему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«Она так мало жила на земле, так мало успела порадоваться, так недолго любила... Отпусти, повелитель, ее на землю! Дай ей еще немного пожить на свете, дай насладиться солнцем, теплом и светом, и зеленью лесов, и моей любовью. Ведь все равно после она вернется к тебе!» Он просил заступиться прекрасную царицу Персефону, и Аид согласился. Но… с одним условием…</a:t>
            </a:r>
          </a:p>
          <a:p>
            <a:endParaRPr lang="ru-RU" dirty="0"/>
          </a:p>
        </p:txBody>
      </p:sp>
      <p:pic>
        <p:nvPicPr>
          <p:cNvPr id="4" name="Рисунок 3" descr="Category:Federico Cervelli - Wikimedia Common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500306"/>
            <a:ext cx="3500462" cy="400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Ncy;&amp;ocy;&amp;vcy;&amp;ocy;&amp;scy;&amp;tcy;&amp;icy; &amp;kcy;&amp;ucy;&amp;lcy;&amp;softcy;&amp;tcy;&amp;ucy;&amp;rcy;&amp;ycy; &amp;vcy; &amp;CHcy;&amp;ucy;&amp;vcy;&amp;acy;&amp;shcy;&amp;icy;&amp;icy; &amp;Mcy;&amp;ocy;&amp;jcy; &amp;gcy;&amp;ocy;&amp;rcy;&amp;ocy;&amp;dcy; &amp;CHcy;&amp;iecy;&amp;bcy;&amp;ocy;&amp;kcy;&amp;scy;&amp;acy;&amp;rcy;&amp;ycy; - &amp;iecy;&amp;zhcy;&amp;iecy;&amp;dcy;&amp;ncy;&amp;iecy;&amp;vcy;&amp;ncy;&amp;acy;&amp;yacy; &amp;icy;&amp;ncy;&amp;tcy;&amp;iecy;&amp;rcy;&amp;ncy;&amp;iecy;&amp;tcy;-&amp;gcy;&amp;acy;&amp;zcy;&amp;iecy;&amp;tcy;&amp;a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071966" cy="393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19.postimg.org/4xrvfhxeb/imag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00306"/>
            <a:ext cx="421484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214290"/>
            <a:ext cx="40005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Ты не должен видеть ее, пока не выйдешь на свет! Возвращайся на землю: следом за тобой будет идти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Но не оглядывайся назад и не пытайся посмотреть на нее. Оглянешься - потеряешь ее навеки!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4357694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 Аид приказал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следовать за Орфеем. Быстро направился Орфей к выходу из царства мертвых. Как дух миновал он страну Смерти, и тень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шла за ним. Они вошли в лодку Харона, и он перевез их обратно к берегу жизни.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57166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Крутая тропинка вела на верх, на землю. Медленно поднимался Орфей в гору. Темно и тихо было вокруг, и тихо было у него за спиной, словно никто не шел за ним. Только сердце его стучало: "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!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!”. Стало светлеть, виден выход на землю. </a:t>
            </a:r>
          </a:p>
        </p:txBody>
      </p:sp>
      <p:pic>
        <p:nvPicPr>
          <p:cNvPr id="3" name="Рисунок 2" descr="&amp;Kcy;&amp;lcy;&amp;acy;&amp;scy;&amp;scy;&amp;icy;&amp;chcy;&amp;iecy;&amp;scy;&amp;kcy;&amp;acy;&amp;yacy; &amp;zhcy;&amp;icy;&amp;vcy;&amp;ocy;&amp;pcy;&amp;icy;&amp;scy;&amp;softcy;. Anselm Feuerbach, &amp;Gcy;&amp;iecy;&amp;rcy;&amp;mcy;&amp;acy;&amp;ncy;&amp;icy;&amp;yacy;-&amp;Vcy;&amp;iecy;&amp;ncy;&amp;iecy;&amp;tscy;&amp;i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78621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cy;&amp;acy;&amp;rcy;&amp;tcy;&amp;icy;&amp;ncy;&amp;ncy;&amp;acy;&amp;yacy; &amp;gcy;&amp;acy;&amp;lcy;&amp;iecy;&amp;rcy;&amp;iecy;&amp;yacy; &amp;khcy;&amp;ucy;&amp;dcy;&amp;ocy;&amp;zhcy;&amp;ncy;&amp;icy;&amp;kcy;&amp;acy; &amp;Scy;&amp;iecy;&amp;rcy;&amp;gcy;&amp;iecy;&amp;yacy; &amp;Pcy;&amp;acy;&amp;ncy;&amp;acy;&amp;scy;&amp;iecy;&amp;ncy;&amp;kcy;&amp;ocy;. &amp;Kcy;&amp;ocy;&amp;mcy;&amp;pcy;&amp;ocy;&amp;zcy;&amp;icy;&amp;tscy;&amp;icy;&amp;icy;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000372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428604"/>
            <a:ext cx="51435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Здесь ли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? Идет ли она за мной?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Забыв все на свете, остановился Орфей и оглянулся.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 Где ты,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? Дай взглянуть на тебя!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На мгновение, совсем близко, увидел он милую тень, дорогое прекрасное лицо ... Но лишь на мгновение...</a:t>
            </a:r>
          </a:p>
          <a:p>
            <a:endParaRPr lang="ru-RU" dirty="0"/>
          </a:p>
        </p:txBody>
      </p:sp>
      <p:pic>
        <p:nvPicPr>
          <p:cNvPr id="3" name="Рисунок 2" descr="&amp;Ocy;&amp;bcy; &amp;ocy;&amp;pcy;&amp;iecy;&amp;rcy;&amp;iecy; &amp;Gcy;&amp;lcy;&amp;yucy;&amp;kcy;&amp;acy; &quot;&amp;Ocy;&amp;rcy;&amp;fcy;&amp;iecy;&amp;jcy; &amp;icy; &amp;Ecy;&amp;vcy;&amp;rcy;&amp;icy;&amp;dcy;&amp;icy;&amp;k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143248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ontent.foto.my.mail.ru/mail/skoros.t.b/_blogs/i-495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40719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Ocy;&amp;kcy;&amp;ocy;&amp;lcy;&amp;ocy; 20 &amp;dcy;&amp;ncy;&amp;iecy;&amp;jcy; &amp;vcy; &amp;Pcy;&amp;ucy;&amp;shcy;&amp;kcy;&amp;icy;&amp;ncy;&amp;scy;&amp;kcy;&amp;icy;&amp;khcy; &amp;Gcy;&amp;ocy;&amp;rcy;&amp;acy;&amp;khcy; &amp;bcy;&amp;ucy;&amp;dcy;&amp;ucy;&amp;tcy; &amp;dcy;&amp;iecy;&amp;mcy;&amp;ocy;&amp;ncy;&amp;scy;&amp;tcy;&amp;rcy;&amp;icy;&amp;rcy;&amp;ocy;&amp;vcy;&amp;acy;&amp;tcy;&amp;softcy; &quot;&amp;Scy;&amp;ncy;&amp;ycy; &amp;vcy;&amp;lcy;&amp;yucy;&amp;bcy;&amp;lcy;&amp;iocy;&amp;ncy;&amp;ncy;&amp;ycy;&amp;khcy;&quot; - &amp;Ncy;&amp;ocy;&amp;vcy;&amp;ocy;&amp;scy;&amp;tcy;&amp;icy; &amp;kcy;&amp;ucy;&amp;lcy;&amp;softcy;&amp;tcy;&amp;ucy;&amp;rcy;&amp;ycy; - &amp;gcy;. &amp;Pcy;&amp;scy;&amp;kcy;&amp;ocy;&amp;vcy;, &amp;Pcy;&amp;scy;&amp;kcy;&amp;ocy;&amp;vcy;&amp;scy;&amp;kcy;&amp;icy;&amp;iecy; &amp;ncy;&amp;ocy;&amp;vcy;&amp;ocy;&amp;scy;&amp;tcy;&amp;i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2714644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285728"/>
            <a:ext cx="4714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 отчаянным криком Орфей стал опускаться назад по тропинке и вновь пришел на берег черного Стикса и звал перевозчика. Но напрасно он молил и звал: никто не отозвался на его мольбы.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Mcy;&amp;icy;&amp;fcy;&amp;ocy;&amp;lcy;&amp;ocy;&amp;gcy;&amp;icy;&amp;chcy;&amp;iecy;&amp;scy;&amp;kcy;&amp;acy;&amp;yacy; &amp;ecy;&amp;ncy;&amp;tscy;&amp;icy;&amp;kcy;&amp;lcy;&amp;ocy;&amp;pcy;&amp;iecy;&amp;dcy;&amp;icy;&amp;yacy;: &amp;Gcy;&amp;iecy;&amp;rcy;&amp;ocy;&amp;icy; &amp;mcy;&amp;icy;&amp;fcy;&amp;ocy;&amp;vcy; &amp;icy; &amp;lcy;&amp;iecy;&amp;gcy;&amp;iecy;&amp;ncy;&amp;dcy;: &amp;Ocy;&amp;rcy;&amp;fcy;&amp;iecy;&amp;j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igital Restoration of 78s (links updated 7/22) - P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Gcy;&amp;lcy;&amp;yucy;&amp;k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500438"/>
            <a:ext cx="3286148" cy="308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ocy;&amp;jcy; &amp;Mcy;&amp;icy;&amp;rcy;@Mail.Ru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4429156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avim.ru/orig/201112/27/iskusstvo-paren-zhivopis-seksi-Favim.ru-2466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857364"/>
            <a:ext cx="3571900" cy="466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35716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Долго сидел Орфей на берегу Стикса один и ждал. Он так никого и не дождался. Пришлось ему вернуться на землю и жить.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Kcy; &amp;Icy;&amp;Scy;&amp;Tcy;&amp;Ocy;&amp;Kcy;&amp;Ucy; * &amp;Pcy;&amp;rcy;&amp;ocy;&amp;scy;&amp;mcy;&amp;ocy;&amp;tcy;&amp;rcy; &amp;tcy;&amp;iecy;&amp;mcy;&amp;ycy; - &amp;Ocy;&amp;rcy;&amp;fcy;&amp;iecy;&amp;jcy; (&amp;Mcy;&amp;icy;&amp;scy;&amp;tcy;&amp;iecy;&amp;rcy;&amp;icy;&amp;icy; &amp;Dcy;&amp;icy;&amp;ocy;&amp;ncy;&amp;icy;&amp;scy;&amp;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3000396" cy="5643602"/>
          </a:xfrm>
          <a:prstGeom prst="rect">
            <a:avLst/>
          </a:prstGeom>
          <a:noFill/>
        </p:spPr>
      </p:pic>
      <p:pic>
        <p:nvPicPr>
          <p:cNvPr id="3" name="Рисунок 2" descr="&amp;Ocy;&amp;rcy;&amp;fcy;&amp;iecy;&amp;jcy; &amp;icy; &amp;Ecy;&amp;vcy;&amp;rcy;&amp;icy;&amp;dcy;&amp;icy;&amp;k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292895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6116" y="1214422"/>
            <a:ext cx="24288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Не смог Орфей забыть свою единственную любовь -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Эвридику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и память о ней жила в его сердце и в его песнях.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35716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2" name="Picture 2" descr="&amp;Pcy;&amp;acy;&amp;rcy;&amp;fcy;&amp;iocy;&amp;ncy;&amp;ocy;&amp;vcy; &amp;Acy;.&amp;Scy;. &amp;Ocy;&amp;rcy;&amp;fcy;&amp;iecy;&amp;jcy; &amp;icy; &amp;Ecy;&amp;vcy;&amp;rcy;&amp;icy;&amp;dcy;&amp;icy;&amp;kcy;&amp;acy; (&amp;bcy;&amp;rcy;&amp;ocy;&amp;ncy;&amp;zcy;&amp;acy;). - &amp;Acy;&amp;lcy;&amp;iecy;&amp;kcy;&amp;scy;&amp;acy;&amp;ncy;&amp;dcy;&amp;rcy; &amp;Pcy;&amp;Acy;&amp;Rcy;&amp;Fcy;&amp;IOcy;&amp;Ncy;&amp;Ocy;&amp;Vcy;. &amp;Gcy;&amp;acy;&amp;lcy;&amp;iecy;&amp;rcy;&amp;iecy;&amp;yacy;. - &amp;ZHcy;&amp;icy;&amp;vcy;&amp;ocy;&amp;pcy;&amp;icy;&amp;scy;&amp;softcy;, &amp;gcy;&amp;rcy;&amp;acy;&amp;fcy;&amp;icy;&amp;kcy;&amp;acy;, &amp;scy;&amp;kcy;&amp;ucy;&amp;lcy;&amp;softcy;&amp;pcy;&amp;tcy;&amp;ucy;&amp;rcy;&amp;acy;. - &amp;Ncy;&amp;acy;&amp;shcy;&amp;acy; &amp;gcy;&amp;acy;&amp;lcy;&amp;iecy;&amp;rcy;&amp;iecy;&amp;yacy; - &amp;Mcy;&amp;ocy;&amp;icy; &amp;Mcy;&amp;U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428737"/>
            <a:ext cx="6762744" cy="471490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85852" y="628652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Парфёнов А.С.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Орфей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(бронза).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2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севере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Греции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во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Фракии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жил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певец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Орфей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мя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его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переводится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лечащий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светом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» («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аур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» —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свет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«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рфе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» —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лечить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Чудесный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дар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песен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был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него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и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слава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о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нём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шла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по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всей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земле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греков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nsu.ru/classics/byzantium/orphe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2214554"/>
            <a:ext cx="3624620" cy="4170468"/>
          </a:xfrm>
          <a:prstGeom prst="rect">
            <a:avLst/>
          </a:prstGeom>
          <a:noFill/>
        </p:spPr>
      </p:pic>
      <p:pic>
        <p:nvPicPr>
          <p:cNvPr id="2052" name="Picture 4" descr="&amp;Kcy; &amp;Icy;&amp;Scy;&amp;Tcy;&amp;Ocy;&amp;Kcy;&amp;Ucy; * &amp;Pcy;&amp;rcy;&amp;ocy;&amp;scy;&amp;mcy;&amp;ocy;&amp;tcy;&amp;rcy; &amp;tcy;&amp;iecy;&amp;mcy;&amp;ycy; - &amp;Ocy;&amp;rcy;&amp;fcy;&amp;iecy;&amp;jcy; (&amp;Mcy;&amp;icy;&amp;scy;&amp;tcy;&amp;iecy;&amp;rcy;&amp;icy;&amp;icy; &amp;Dcy;&amp;icy;&amp;ocy;&amp;ncy;&amp;icy;&amp;scy;&amp;a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928802"/>
            <a:ext cx="2590801" cy="4700589"/>
          </a:xfrm>
          <a:prstGeom prst="rect">
            <a:avLst/>
          </a:prstGeom>
          <a:noFill/>
        </p:spPr>
      </p:pic>
      <p:pic>
        <p:nvPicPr>
          <p:cNvPr id="2054" name="Picture 6" descr="&amp;Ocy;&amp;rcy;&amp;fcy;&amp;iecy;&amp;jcy; &amp;icy; &amp;Ecy;&amp;vcy;&amp;rcy;&amp;icy;&amp;dcy;&amp;icy;&amp;kcy;&amp;acy;. &amp;Ocy;&amp;bcy;&amp;scy;&amp;ucy;&amp;zhcy;&amp;dcy;&amp;iecy;&amp;ncy;&amp;icy;&amp;iecy; &amp;ncy;&amp;acy; LiveInternet - &amp;Rcy;&amp;ocy;&amp;scy;&amp;scy;&amp;icy;&amp;jcy;&amp;scy;&amp;kcy;&amp;icy;&amp;jcy; &amp;Scy;&amp;iecy;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27051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7950" y="928670"/>
            <a:ext cx="24288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 песни полюбила Орфея красавица - нимфа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Она стала его женой. Но счастье их было недолговечно.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&amp;Mcy;&amp;ocy;&amp;jcy; &amp;Mcy;&amp;icy;&amp;rcy;@Mail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585791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857232"/>
            <a:ext cx="3929090" cy="570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Однажды Орфей 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были в лесу. Орфей играл на своей семиструнной кифаре и пел.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собирала цветы на полянах. Незаметно она отошла далеко от мужа, в лесную глушь. Вдруг ей почудилось, что кто-то бежит по лесу, ломая сучья, гонится за ней, она испугалась и, бросив цветы, побежала назад, к Орфею. Она бежала, не разбирая дороги, по густой траве и в стремительном беге ступила в змеиное гнездо. Змея обвилась вокруг её ноги и ужалила.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Эвридика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громко закричала от боли и страха и упала на траву.</a:t>
            </a: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Dcy;&amp;ncy;&amp;iecy;&amp;vcy;&amp;ncy;&amp;icy;&amp;kcy; &amp;Ncy;&amp;Icy;&amp;Ncy;&amp;Acy;_&amp;Scy;&amp;Vcy;&amp;Ocy;&amp;Dcy;&amp;Ncy;&amp;Ocy;&amp;V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071966" cy="28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Fcy;&amp;lcy;&amp;iecy;&amp;jcy;&amp;tcy;&amp;acy; &amp;Mcy;&amp;ucy;&amp;zcy;&amp;ycy;&amp;kcy;&amp;acy;&amp;lcy;&amp;softcy;&amp;ncy;&amp;ycy;&amp;iecy; &amp;scy;&amp;tcy;&amp;ucy;&amp;pcy;&amp;iecy;&amp;ncy;&amp;softcy;&amp;kcy;&amp;i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3571876"/>
            <a:ext cx="4071966" cy="30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Орфей услышал издали жалобный крик жены и поспешил к ней. Но он увидел, как между деревьев мелькнули большие чёрные крылья, - это Смерть уносила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Эвридику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в подземное царство.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img1.liveinternet.ru/images/attach/c/10/108/980/108980465_large_Orpheus_und_Eurydice_von_Michel_Drolling_1786__1851_Oel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571744"/>
            <a:ext cx="3929090" cy="40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Mcy;&amp;icy;&amp;fcy;&amp;ycy; &amp;icy; &amp;lcy;&amp;iecy;&amp;gcy;&amp;iecy;&amp;ncy;&amp;dcy;&amp;ycy; &amp;dcy;&amp;rcy;&amp;iecy;&amp;vcy;&amp;ncy;&amp;iecy;&amp;jcy; &amp;Gcy;&amp;rcy;&amp;iecy;&amp;tscy;&amp;icy;&amp;icy;. &amp;Ocy;&amp;rcy;&amp;fcy;&amp;iecy;&amp;jcy; &amp;icy; &amp;Ecy;&amp;vcy;&amp;rcy;&amp;icy;&amp;dcy;&amp;icy;&amp;kcy;&amp;acy; - &amp;Mcy;&amp;icy;&amp;fcy;&amp;ycy; &amp;icy; &amp;lcy;&amp;iecy;&amp;gcy;&amp;iecy;&amp;ncy;&amp;dcy;&amp;ycy; &amp;ncy;&amp;acy;&amp;rcy;&amp;ocy;&amp;dcy;&amp;ocy;&amp;vcy; &amp;mcy;&amp;icy;&amp;r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43577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9322" y="714356"/>
            <a:ext cx="27860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Велико было горе Орфея. Он ушёл от людей и целые дни проводил один, скитаясь по лесам, изливая в песнях свою тоску. И такая сила была в этих тоскливых песнях, что деревья сходили со своих мест и окружали певца. Звери выходили из нор, птицы покидали свои гнёзда, камни сдвигались ближе. И все слушали, как он тосковал по своей любимой.</a:t>
            </a:r>
          </a:p>
          <a:p>
            <a:endParaRPr lang="ru-RU" dirty="0"/>
          </a:p>
        </p:txBody>
      </p:sp>
      <p:pic>
        <p:nvPicPr>
          <p:cNvPr id="4" name="Рисунок 3" descr="http://www.engramma.it/eOS2/image/1005/mnemosyne_5_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5357850" cy="238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Mcy;&amp;icy;&amp;fcy;&amp;ycy; &amp;icy; &amp;lcy;&amp;iecy;&amp;gcy;&amp;iecy;&amp;ncy;&amp;dcy;&amp;ycy; &amp;Bcy;&amp;ocy;&amp;lcy;&amp;gcy;&amp;acy;&amp;rcy;&amp;icy;&amp;icy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55007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500042"/>
            <a:ext cx="3429024" cy="625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Проходили ночи и дни, но Орфей не мог утешиться, с каждым часом росла его печаль.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Орфей решил сам отправиться в царство мертвых.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Долго Орфей искал вход в подземное царство и, наконец, в глубокой пещере нашел ручеек, который тек в подземную реку Стикс. По руслу этого ручья Орфей спустился глубоко под землю и дошел до берега Стикса. За этой рекой начиналось царство мертвых. Черны и глубоки воды Стикса, и страшно живому ступить в них. Вздохи, тихий плач слышал Орфей за спиной у себя - это тени умерших ждали, как и он, переправы в страну, откуда никому нет возврата.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Mcy;&amp;icy;&amp;fcy;&amp;ycy; &amp;icy; &amp;lcy;&amp;iecy;&amp;gcy;&amp;iecy;&amp;ncy;&amp;dcy;&amp;ycy; &amp;dcy;&amp;rcy;&amp;iecy;&amp;vcy;&amp;ncy;&amp;iecy;&amp;jcy; &amp;Gcy;&amp;rcy;&amp;iecy;&amp;tscy;&amp;icy;&amp;icy;. &amp;Ocy;&amp;rcy;&amp;fcy;&amp;iecy;&amp;jcy; &amp;icy; &amp;Ecy;&amp;vcy;&amp;rcy;&amp;icy;&amp;dcy;&amp;icy;&amp;kcy;&amp;acy; - &amp;Mcy;&amp;icy;&amp;fcy;&amp;ycy; &amp;icy; &amp;lcy;&amp;iecy;&amp;gcy;&amp;iecy;&amp;ncy;&amp;dcy;&amp;ycy; &amp;ncy;&amp;acy;&amp;rcy;&amp;ocy;&amp;dcy;&amp;ocy;&amp;vcy; &amp;mcy;&amp;icy;&amp;rcy;&amp;acy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49292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tcy;&amp;rcy;&amp;acy;&amp;gcy;&amp;icy;&amp;kcy;&amp;ocy;&amp;mcy;&amp;iecy;&amp;dcy;&amp;icy;&amp;icy; &amp;icy; &amp;tcy;&amp;rcy;&amp;acy;&amp;gcy;&amp;iecy;&amp;dcy;&amp;icy;&amp;icy; - &amp;Fcy;&amp;ocy;&amp;rcy;&amp;ucy;&amp;mcy; &amp;ZHcy;&amp;icy;&amp;vcy;&amp;ocy;&amp;jcy; &amp;Ecy;&amp;zcy;&amp;ocy;&amp;tcy;&amp;iecy;&amp;rcy;&amp;icy;&amp;kcy;&amp;icy; - &amp;Scy;&amp;tcy;&amp;rcy;&amp;acy;&amp;ncy;&amp;icy;&amp;tscy;&amp;acy;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643314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&amp;tcy;&amp;rcy;&amp;acy;&amp;gcy;&amp;icy;&amp;kcy;&amp;ocy;&amp;mcy;&amp;iecy;&amp;dcy;&amp;icy;&amp;icy; &amp;icy; &amp;tcy;&amp;rcy;&amp;acy;&amp;gcy;&amp;iecy;&amp;dcy;&amp;icy;&amp;icy; - &amp;Fcy;&amp;ocy;&amp;rcy;&amp;ucy;&amp;mcy; &amp;ZHcy;&amp;icy;&amp;vcy;&amp;ocy;&amp;jcy; &amp;Ecy;&amp;zcy;&amp;ocy;&amp;tcy;&amp;iecy;&amp;rcy;&amp;icy;&amp;kcy;&amp;icy; - &amp;Scy;&amp;tcy;&amp;rcy;&amp;acy;&amp;ncy;&amp;icy;&amp;tscy;&amp;acy;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228601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Scy;&amp;Ocy;&amp;SHcy; 8 &amp;Pcy;&amp;ocy;&amp;dcy;&amp;ocy;&amp;lcy;&amp;softcy;&amp;scy;&amp;kcy;, &amp;Mcy;&amp;KHcy;&amp;Kcy;, &amp;kcy;&amp;acy;&amp;rcy;&amp;tcy;&amp;icy;&amp;ncy;&amp;ycy;, &amp;Acy;&amp;icy;&amp;dcy; &amp;icy; &amp;KHcy;&amp;acy;&amp;rcy;&amp;o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486149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0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Черны и глубоки воды Стикса, и страшно живому ступить в них. Вздохи, тихий плач слышал Орфей за спиной у себя - это тени умерших ждали, как и он, переправы в страну, откуда никому нет возврата. Орфей хотел войти в лодку, но суровый перевозчик оттолкнул его. Он хотел уже отчалить от берега, но жалобно зазвенели струны кифары, и Орфей запел. Под мрачными сводами Аида разнеслись печальные и нежные звуки. Остановились холодные воды Стикса... </a:t>
            </a:r>
          </a:p>
          <a:p>
            <a:endParaRPr lang="ru-RU" dirty="0"/>
          </a:p>
        </p:txBody>
      </p:sp>
      <p:pic>
        <p:nvPicPr>
          <p:cNvPr id="23554" name="Picture 2" descr="&amp;Fcy;&amp;ocy;&amp;tcy;&amp;ocy;&amp;gcy;&amp;rcy;&amp;acy;&amp;fcy;&amp;icy;&amp;yacy; Styx..4, &amp;acy;&amp;vcy;&amp;tcy;&amp;ocy;&amp;rcy; &amp;Acy;&amp;ncy;&amp;dcy;&amp;rcy;&amp;iecy;&amp;jcy; &amp;Vcy;&amp;ocy;&amp;jcy;&amp;tscy;&amp;iecy;&amp;khcy;&amp;ocy;&amp;v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714752"/>
            <a:ext cx="4487642" cy="29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57166"/>
            <a:ext cx="42148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Суровый перевозчик оттолкнул его и хотел уже отчалить от берега, но жалобно зазвенели струны кифары, и Орфей запел. Под мрачными сводами Аида разнеслись печальные и нежные звуки. Остановились холодные воды Стикса... Одиноко шел Орфей по безмолвному царству мертвых, и никто не остановил его.</a:t>
            </a: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0" name="Picture 2" descr="&amp;Acy;&amp;icy;&amp;dcy; - &amp;Fcy;&amp;ocy;&amp;tcy;&amp;ocy; 4298/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3957850" cy="2857520"/>
          </a:xfrm>
          <a:prstGeom prst="rect">
            <a:avLst/>
          </a:prstGeom>
          <a:noFill/>
        </p:spPr>
      </p:pic>
      <p:pic>
        <p:nvPicPr>
          <p:cNvPr id="22532" name="Picture 4" descr="&amp;Mcy;&amp;icy;&amp;rcy; - &amp;Ncy;&amp;ocy;&amp;vcy;&amp;ocy;&amp;scy;&amp;tcy;&amp;icy; - &amp;Ncy;&amp;ocy;&amp;vcy;&amp;ocy;&amp;scy;&amp;tcy;&amp;icy; &amp;Mcy;&amp;acy;&amp;rcy;&amp;icy;&amp;ucy;&amp;pcy;&amp;ocy;&amp;lcy;&amp;y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625454"/>
            <a:ext cx="4143404" cy="2875380"/>
          </a:xfrm>
          <a:prstGeom prst="rect">
            <a:avLst/>
          </a:prstGeom>
          <a:noFill/>
        </p:spPr>
      </p:pic>
      <p:pic>
        <p:nvPicPr>
          <p:cNvPr id="6" name="Рисунок 5" descr="http://blogs.infobae.com/grecia-aplicada/files/2013/09/Flegias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164</TotalTime>
  <Words>1034</Words>
  <Application>Microsoft Office PowerPoint</Application>
  <PresentationFormat>Экран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История</cp:lastModifiedBy>
  <cp:revision>19</cp:revision>
  <dcterms:created xsi:type="dcterms:W3CDTF">2015-02-10T13:15:11Z</dcterms:created>
  <dcterms:modified xsi:type="dcterms:W3CDTF">2015-03-02T08:32:25Z</dcterms:modified>
</cp:coreProperties>
</file>