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73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Bcy;&amp;icy;&amp;bcy;&amp;lcy;&amp;icy;&amp;ocy;&amp;tcy;&amp;iecy;&amp;kcy;&amp;acy; &amp;KHcy;&amp;rcy;&amp;icy;&amp;scy;&amp;tcy;&amp;icy;&amp;acy;&amp;ncy;&amp;scy;&amp;kcy;&amp;ocy;&amp;jcy; &amp;Lcy;&amp;icy;&amp;tcy;&amp;iecy;&amp;rcy;&amp;acy;&amp;tcy;&amp;ucy;&amp;rcy;&amp;y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3071834" cy="4310178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Нагорная проповедь</a:t>
            </a:r>
            <a:endParaRPr lang="ru-RU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214950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Учитель ИЗО и МХК Смирнова Л.В.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&quot;&amp;Pcy;&amp;rcy;&amp;ocy;&amp;scy;&amp;icy;&amp;tcy;&amp;iecy;, &amp;icy; &amp;dcy;&amp;acy;&amp;ncy;&amp;ocy; &amp;bcy;&amp;ucy;&amp;dcy;&amp;iecy;&amp;tcy; &amp;vcy;&amp;acy;&amp;m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785926"/>
            <a:ext cx="4000528" cy="3357586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714356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Нагорной проповеди сосредоточено основное содержание христианского учения. Именно так к этой части Евангелия относятся многие религиозные мыслители и философы, например, Лев Толстой, Махатма Ганди, Дитрих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Бонхёффер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Мартин Лютер Кинг.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2" name="Picture 2" descr="&amp;Pcy;&amp;rcy;&amp;ocy;&amp;iecy;&amp;kcy;&amp;tcy; &amp;Mcy;I&amp;Rcy;&amp;YAcy;&amp;Ncy;&amp;Icy;&amp;Ncy;&amp;HARDcy;: &amp;Zcy;&amp;acy;&amp;pcy;&amp;ocy;&amp;vcy;&amp;iecy;&amp;dcy;&amp;icy; &amp;bcy;&amp;lcy;&amp;acy;&amp;zhcy;&amp;iecy;&amp;ncy;&amp;scy;&amp;t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5765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1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пяти километрах от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Табхи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северо-запад находится гора высотой 110 метров, которая на разных языках называется по-разному: «Гора Счастья», «гора Блаженств», «гора Нагорной Проповеди». Гора, упомянутая в Евангелие "От Матфея", находится у северной оконечности озера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Киннерет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&amp;Ocy;&amp;bcy;&amp;shchcy;&amp;iecy;&amp;scy;&amp;tcy;&amp;vcy;&amp;ocy; &quot; &amp;KHcy;&amp;Rcy;&amp;Acy;&amp;Mcy; &amp;Scy;&amp;Vcy;&amp;YAcy;&amp;Tcy;&amp;Ycy;&amp;KHcy; &amp;Rcy;&amp;Acy;&amp;Vcy;&amp;Ncy;&amp;Ocy;&amp;Acy;&amp;Pcy;&amp;Ocy;&amp;Scy;&amp;Tcy;&amp;Ocy;&amp;Lcy;&amp;SOFTcy;&amp;Ncy;&amp;Ycy;&amp;KHcy; &amp;Kcy;&amp;Ocy;&amp;Ncy;&amp;Scy;&amp;Tcy;&amp;Acy;&amp;Ncy;&amp;Tcy;&amp;Icy;&amp;Ncy;&amp;Acy; &amp;Icy; &amp;IEcy;&amp;Lcy;&amp;IEcy;&amp;Ncy;&amp;Y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35756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Scy;&amp;vcy;&amp;yacy;&amp;tcy;&amp;acy;&amp;yacy; &amp;zcy;&amp;iecy;&amp;mcy;&amp;lcy;&amp;ya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21429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Гора Блаженств.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Здесь Иисус произнес знаменитую Нагорную проповедь. Каждая часть проповеди начинается со слова «Блаженны…» — отсюда и название горы —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«Гора Блаженств»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Здесь же Иисус избрал 12 апостолов. Место почитается христианами еще с византийских времен и тогда на склоне горы стояла церковь.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Vcy;&amp;iecy;&amp;lcy;&amp;icy;&amp;kcy;&amp;ocy;&amp;iecy; &amp;pcy;&amp;acy;&amp;dcy;&amp;iecy;&amp;ncy;&amp;icy;&amp;ie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Zcy;&amp;acy; &amp;Rcy;&amp;ocy;&amp;scy;&amp;scy;&amp;icy;&amp;yucy;, &amp;Pcy;&amp;ucy;&amp;tcy;&amp;icy;&amp;ncy;&amp;acy; &amp;icy; &amp;Ncy;&amp;acy;&amp;rcy;&amp;ocy;&amp;dcy;&amp;ncy;&amp;ycy;&amp;jcy; &amp;Fcy;&amp;rcy;&amp;ocy;&amp;ncy;&amp;tcy;! &quot; 2013 &quot; &amp;Mcy;&amp;acy;&amp;rcy;&amp;t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1937 году по проекту архитектора Антонио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Барлуцци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построен католический храм, посвященный Заповедям блаженств Храм принадлежит францисканцам и имеет восьмиугольную форму, символизирующую восемь блаженств.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Acy;&amp;rcy;&amp;khcy;&amp;icy;&amp;tcy;&amp;iecy;&amp;kcy;&amp;tcy;&amp;ucy;&amp;rcy;&amp;acy; &amp;khcy;&amp;rcy;&amp;icy;&amp;scy;&amp;tcy;&amp;acy;&amp;ncy;&amp;scy;&amp;kcy;&amp;icy;&amp;khcy; &amp;scy;&amp;ocy;&amp;bcy;&amp;ocy;&amp;rcy;&amp;ocy;&amp;vcy; &amp;vcy; &amp;pcy;&amp;acy;&amp;rcy;&amp;kcy;&amp;iecy; &amp;Mcy;&amp;icy;&amp;ncy;&amp;icy; &amp;Mcy;&amp;icy;&amp;rcy;&amp;acy;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atitudes_mou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572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Антонио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Барлуцци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подошёл к воплощению генеральной идеи, стоявшей перед ним нестандартно. Он проектирует здание восьмиугольным в плане, венчая одноэтажную постройку большим медным куполом, также восьмиугольной формы, и колокольней.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Ocy;&amp;tcy;&amp;vcy;&amp;iecy;&amp;tcy;&amp;ycy;@Mail.Ru: &amp;Gcy;&amp;dcy;&amp;iecy; &amp;ncy;&amp;acy;&amp;khcy;&amp;ocy;&amp;dcy;&amp;icy;&amp;tcy;&amp;scy;&amp;yacy;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28612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Ncy;&amp;acy; &amp;gcy;&amp;ocy;&amp;rcy;&amp;iecy; &amp;Bcy;&amp;lcy;&amp;acy;&amp;zhcy;&amp;iecy;&amp;ncy;&amp;scy;&amp;tcy;&amp;vcy;. &amp;TScy;&amp;iecy;&amp;rcy;&amp;kcy;&amp;ocy;&amp;vcy;&amp;softcy; &amp;Ncy;&amp;acy;&amp;gcy;&amp;ocy;&amp;rcy;&amp;ncy;&amp;ocy;&amp;jcy; &amp;Pcy;&amp;rcy;&amp;ocy;&amp;pcy;&amp;ocy;&amp;vcy;&amp;iecy;&amp;dcy;&amp;icy; / Church of the Beatitud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8612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68580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Здание сложено из контрастно оттеняющих друг друга чёрного базальта и белого известняка. Со всех четырёх сторон оно окружено великолепной открытой галереей.</a:t>
            </a:r>
          </a:p>
          <a:p>
            <a:endParaRPr lang="ru-RU" dirty="0"/>
          </a:p>
        </p:txBody>
      </p:sp>
      <p:pic>
        <p:nvPicPr>
          <p:cNvPr id="3" name="Рисунок 2" descr="&amp;Gcy;&amp;ocy;&amp;rcy;&amp;acy; &amp;Bcy;&amp;lcy;&amp;acy;&amp;zhcy;&amp;iecy;&amp;ncy;&amp;scy;&amp;tcy;&amp;vcy; - &amp;tscy;&amp;iecy;&amp;rcy;&amp;kcy;&amp;ocy;&amp;vcy;&amp;softcy; &amp;Ncy;&amp;acy;&amp;gcy;&amp;ocy;&amp;rcy;&amp;ncy;&amp;ocy;&amp;jcy; &amp;Pcy;&amp;rcy;&amp;ocy;&amp;pcy;&amp;ocy;&amp;vcy;&amp;iecy;&amp;dcy;&amp;icy; (&amp;Vcy;&amp;iecy;&amp;rcy;&amp;khcy;&amp;ncy;&amp;yacy;&amp;yacy; &amp;Gcy;&amp;acy;&amp;lcy;&amp;icy;&amp;lcy;&amp;iecy;&amp;yacy;…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Gcy;&amp;ocy;&amp;rcy;&amp;acy; &amp;Bcy;&amp;lcy;&amp;acy;&amp;zhcy;&amp;iecy;&amp;ncy;&amp;scy;&amp;tcy;&amp;vcy;&amp;acy;. &amp;Mcy;&amp;iecy;&amp;scy;&amp;tcy;&amp;ocy; &amp;Ncy;&amp;acy;&amp;gcy;&amp;ocy;&amp;rcy;&amp;ncy;&amp;ocy;&amp;jcy; &amp;pcy;&amp;rcy;&amp;ocy;&amp;pcy;&amp;ocy;&amp;vcy;&amp;iecy;&amp;dcy;&amp;icy;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714356"/>
            <a:ext cx="7215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Внутри храма в алебастровых окнах записаны восемь Заповедей блаженств. С открытой галереи храма открывается прекрасный вид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Галилейское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море.</a:t>
            </a:r>
          </a:p>
          <a:p>
            <a:endParaRPr lang="ru-RU" dirty="0"/>
          </a:p>
        </p:txBody>
      </p:sp>
      <p:pic>
        <p:nvPicPr>
          <p:cNvPr id="4" name="Рисунок 3" descr="&amp;Scy;&amp;vcy;&amp;yacy;&amp;tcy;&amp;acy;&amp;yacy; &amp;zcy;&amp;iecy;&amp;mcy;&amp;lcy;&amp;ya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786058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ocy;&amp;rcy;&amp;acy; &amp;Bcy;&amp;lcy;&amp;acy;&amp;zhcy;&amp;iecy;&amp;ncy;&amp;scy;&amp;tcy;&amp;vcy;&amp;acy;. &amp;Mcy;&amp;iecy;&amp;scy;&amp;tcy;&amp;ocy; &amp;Ncy;&amp;acy;&amp;gcy;&amp;ocy;&amp;rcy;&amp;ncy;&amp;ocy;&amp;jcy; &amp;pcy;&amp;rcy;&amp;ocy;&amp;pcy;&amp;ocy;&amp;vcy;&amp;iecy;&amp;dcy;&amp;icy;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acy;&amp;gcy;&amp;ocy;&amp;rcy;&amp;ncy;&amp;acy;&amp;yacy; &amp;pcy;&amp;rcy;&amp;ocy;&amp;pcy;&amp;ocy;&amp;vcy;&amp;iecy;&amp;dcy;&amp;softcy; :: &amp;YUcy;&amp;rcy;&amp;icy;&amp;jcy; &amp;Vcy;&amp;acy;&amp;jcy;&amp;scy;&amp;iecy;&amp;ncy;&amp;bcy;&amp;lcy;&amp;yucy;&amp;mcy; - &amp;Scy;&amp;ocy;&amp;tscy;&amp;icy;&amp;acy;&amp;lcy;&amp;softcy;&amp;ncy;&amp;acy;&amp;yacy; &amp;scy;&amp;iecy;&amp;tcy;&amp;softcy; &amp;ocy; &amp;fcy;&amp;ocy;&amp;tcy;&amp;ocy;&amp;gcy;&amp;rcy;&amp;acy;&amp;fcy;&amp;icy;&amp;icy; &amp;Fcy;&amp;ocy;&amp;tcy;&amp;ocy;&amp;Kcy;&amp;tcy;&amp;o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Tcy;&amp;ucy;&amp;rcy;&amp;icy;&amp;scy;&amp;tcy;&amp;icy;&amp;chcy;&amp;iecy;&amp;scy;&amp;kcy;&amp;acy;&amp;yacy; &amp;fcy;&amp;icy;&amp;rcy;&amp;mcy;&amp;acy; &amp;Ocy;&amp;tcy;&amp;dcy;&amp;ycy;&amp;khcy;&amp;acy;&amp;jcy;'&amp;kcy;&amp;a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Fcy;&amp;ocy;&amp;tcy;&amp;ocy; &amp;zhcy;&amp;icy;&amp;zcy;&amp;ncy;&amp;softcy; - Aaron Gershon - &amp;kcy;&amp;ocy;&amp;rcy;&amp;ncy;&amp;iecy;&amp;vcy;&amp;ocy;&amp;jcy; &amp;kcy;&amp;acy;&amp;tcy;&amp;acy;&amp;lcy;&amp;ocy;&amp;gcy; - &amp;Gcy;&amp;acy;&amp;lcy;&amp;icy;&amp;lcy;&amp;iecy;&amp;yacy;. &amp;TScy;&amp;iecy;&amp;rcy;&amp;kcy;&amp;ocy;&amp;vcy;&amp;softcy; &amp;Ncy;&amp;acy;&amp;gcy;&amp;ocy;&amp;rcy;&amp;ncy;&amp;ocy;&amp;jcy; &amp;Pcy;&amp;rcy;&amp;ocy;&amp;pcy;&amp;ocy;&amp;vcy;&amp;iecy;&amp;dcy;&amp;i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rcy;&amp;ocy;&amp;fcy;&amp;icy;&amp;lcy;&amp;softcy; Space_ma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071810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Vcy;&amp;icy;&amp;tcy;&amp;rcy;&amp;acy;&amp;zhcy;&amp;ncy;&amp;ocy;&amp;iecy; &amp;icy;&amp;scy;&amp;kcy;&amp;ucy;&amp;scy;&amp;scy;&amp;tcy;&amp;vcy;&amp;ocy; Louis Comfort Tiffany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071811"/>
            <a:ext cx="230980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&amp;Tcy;&amp;ucy;&amp;rcy;&amp;ocy;&amp;pcy;&amp;iecy;&amp;rcy;&amp;acy;&amp;tcy;&amp;ocy;&amp;rcy; &amp;Ocy;&amp;Pcy;&amp;Tcy;&amp;Icy;&amp;Mcy;&amp;Acy; - &amp;Ecy;&amp;kcy;&amp;scy;&amp;kcy;&amp;ucy;&amp;rcy;&amp;scy;&amp;icy;&amp;icy; &amp;pcy;&amp;ocy; &amp;Icy;&amp;zcy;&amp;rcy;&amp;acy;&amp;icy;&amp;lcy;&amp;yucy; &amp;tcy;&amp;ucy;&amp;rcy;&amp;ycy; &amp;vcy; &amp;Icy;&amp;zcy;&amp;rcy;&amp;acy;&amp;icy;&amp;lcy;&amp;softcy; &amp;scy; &amp;ecy;&amp;kcy;&amp;scy;&amp;kcy;&amp;ucy;&amp;rcy;&amp;scy;&amp;icy;&amp;yacy;&amp;mcy;&amp;icy; &amp;ocy;&amp;tcy;&amp;dcy;&amp;ycy;&amp;khcy; &amp;icy; &amp;Pcy;&amp;acy;&amp;lcy;&amp;ocy;&amp;mcy;&amp;ncy;&amp;icy;&amp;chcy;&amp;iecy;&amp;scy;&amp;tcy;&amp;vcy;&amp;ocy; &amp;Icy;&amp;zcy;&amp;rcy;&amp;acy;&amp;icy;&amp;lcy;&amp;softcy; &amp;ecy;&amp;kcy;&amp;scy;&amp;kcy;&amp;ucy;&amp;rcy;&amp;scy;&amp;icy;&amp;icy; &amp;vcy; &amp;Icy;&amp;iecy;&amp;rcy;&amp;ucy;&amp;scy;&amp;acy;&amp;lcy;&amp;icy;&amp;mcy; &amp;KHcy;&amp;rcy;&amp;icy;&amp;scy;&amp;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572296" cy="4572032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85794"/>
            <a:ext cx="3929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После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избрания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апостолов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Иисус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Христос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сошел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с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ними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с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вершины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горы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стал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ровном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месте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Здесь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ждали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многочисленные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ученики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великое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множество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народа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собравшегося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всех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концов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еврейской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земли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соседних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с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нею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мест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Они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пришли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послушать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получить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исцеления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болезней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своих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&amp;mcy;&amp;ocy;&amp;lcy;&amp;icy;&amp;tcy;&amp;vcy;&amp;ycy; &amp;Zcy;&amp;acy;&amp;pcy;&amp;icy;&amp;scy;&amp;icy; &amp;vcy; &amp;rcy;&amp;ucy;&amp;bcy;&amp;rcy;&amp;icy;&amp;kcy;&amp;iecy; &amp;mcy;&amp;ocy;&amp;lcy;&amp;icy;&amp;tcy;&amp;vcy;&amp;ycy; &amp;Dcy;&amp;ncy;&amp;iecy;&amp;vcy;&amp;ncy;&amp;icy;&amp;kcy; &amp;Ncy;&amp;icy;&amp;ncy;&amp;acy;_&amp;Mcy;&amp;ucy;&amp;khcy;&amp;tcy;&amp;ucy;&amp;lcy;&amp;ocy;&amp;v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5572140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Генри Колер. </a:t>
            </a:r>
            <a:r>
              <a:rPr lang="ru-RU" sz="2400" b="1" dirty="0" smtClean="0"/>
              <a:t>Нагорная</a:t>
            </a:r>
            <a:r>
              <a:rPr lang="ru-RU" sz="2400" dirty="0" smtClean="0"/>
              <a:t> </a:t>
            </a:r>
            <a:r>
              <a:rPr lang="ru-RU" sz="2400" b="1" dirty="0" smtClean="0"/>
              <a:t>проповедь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714356"/>
            <a:ext cx="31432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Все стремились прикоснуться к Спасителю, потому что от Него исходила сила и исцеляла всех.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Видя перед Собой множество народа, Иисус Христос, окруженный учениками, взошел на возвышение у горы и сел, чтобы учить народ. </a:t>
            </a:r>
          </a:p>
          <a:p>
            <a:endParaRPr lang="ru-RU" dirty="0"/>
          </a:p>
        </p:txBody>
      </p:sp>
      <p:pic>
        <p:nvPicPr>
          <p:cNvPr id="5" name="Рисунок 4" descr="&amp;Ncy;&amp;zcy; &amp;vcy; &amp;icy;&amp;scy;&amp;kcy;&amp;ucy;&amp;scy;&amp;scy;&amp;tcy;&amp;vcy;&amp;ie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2428892" cy="2714644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&amp;kcy;&amp;ucy;&amp;pcy;&amp;icy;&amp;tcy;&amp;softcy; &amp;Pcy;&amp;iecy;&amp;chcy;&amp;acy;&amp;tcy;&amp;softcy; &amp;ncy;&amp;acy; &amp;khcy;&amp;ocy;&amp;lcy;&amp;scy;&amp;tcy;&amp;iecy; - Cosimo Rosselli - &amp;Ncy;&amp;acy;&amp;gcy;&amp;ocy;&amp;rcy;&amp;ncy;&amp;acy;&amp;yacy; &amp;pcy;&amp;rcy;&amp;ocy;&amp;pcy;&amp;ocy;&amp;vcy;&amp;iecy;&amp;dcy;&amp;soft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4572032" cy="2714644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621508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Козимо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Росселли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Нагорная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проповедь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07181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Джеймс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Тиссо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Нагорная проповедь.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1000108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Сначала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Господь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указал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какими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должны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быть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ученики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есть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все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христиане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они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должны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исполнять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закон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Божий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чтобы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получить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блаженную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есть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высшей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степени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радостную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счастливую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вечную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жизнь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Царстве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Небесном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Для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этого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Он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дал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девять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заповедей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блаженств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&amp;Fcy;&amp;iecy;&amp;ocy;&amp;dcy;&amp;ocy;&amp;rcy;&amp;ocy;&amp;vcy;&amp;scy;&amp;kcy;&amp;icy;&amp;jcy; &amp;scy;&amp;ocy;&amp;bcy;&amp;ocy;&amp;rcy; &amp;Acy;&amp;ncy;&amp;ocy;&amp;ncy;&amp;scy;&amp;ycy; Archives &quot; &amp;Fcy;&amp;iecy;&amp;ocy;&amp;dcy;&amp;ocy;&amp;rcy;&amp;ocy;&amp;vcy;&amp;scy;&amp;kcy;&amp;icy;&amp;jcy; &amp;scy;&amp;ocy;&amp;bcy;&amp;ocy;&amp;r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00438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Ncy;&amp;zcy; &amp;vcy; &amp;icy;&amp;scy;&amp;kcy;&amp;ucy;&amp;scy;&amp;scy;&amp;tcy;&amp;vcy;&amp;ie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 - &amp;KHcy;&amp;rcy;&amp;icy;&amp;scy;&amp;tcy;&amp;icy;&amp;acy;&amp;ncy;&amp;scy;&amp;kcy;&amp;icy;&amp;iecy; &amp;ocy;&amp;bcy;&amp;ocy;&amp;icy;, &amp;kcy;&amp;acy;&amp;rcy;&amp;tcy;&amp;icy;&amp;ncy;&amp;kcy;&amp;icy;, &amp;fcy;&amp;ocy;&amp;tcy;&amp;ocy;&amp;gcy;&amp;rcy;&amp;acy;&amp;fcy;&amp;icy;&amp;icy; - &amp;KHcy;&amp;rcy;&amp;icy;&amp;scy;&amp;tcy;&amp;icy;&amp;acy;&amp;ncy;&amp;scy;&amp;kcy;&amp;icy;&amp;jcy; &amp;Pcy;&amp;ocy;&amp;rcy;&amp;tcy;&amp;acy;&amp;lcy; &quot;&amp;Dcy;&amp;ncy;&amp;icy; &amp;dcy;&amp;lcy;&amp;yacy; &amp;Bcy;&amp;ocy;&amp;gcy;&amp;acy;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000924" cy="5786478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Потом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Господь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дал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учение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о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Промысле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Божием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 о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неосуждении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других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 о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силе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молитвы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 о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милостыне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о Царствии Небесном.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Эта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проповедь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Иисуса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Христа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называется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агорною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Zcy;&amp;ncy;&amp;acy;&amp;chcy;&amp;iecy;&amp;ncy;&amp;icy;&amp;iecy; &amp;Ncy;&amp;acy;&amp;gcy;&amp;ocy;&amp;rcy;&amp;ncy;&amp;ocy;&amp;jcy; &amp;pcy;&amp;rcy;&amp;ocy;&amp;pcy;&amp;ocy;&amp;vcy;&amp;iecy;&amp;dcy;&amp;icy;. &amp;Pcy;&amp;rcy;&amp;icy;&amp;khcy;&amp;ocy;&amp;dcy; &amp;Ucy;&amp;scy;&amp;pcy;&amp;iecy;&amp;ncy;&amp;icy;&amp;yacy; &amp;Bcy;&amp;ocy;&amp;gcy;&amp;ocy;&amp;rcy;&amp;ocy;&amp;dcy;&amp;icy;&amp;tscy;&amp;ycy; &amp;gcy;.&amp;Kcy;&amp;ocy;&amp;m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715000" cy="32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858048" cy="649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 - соль земли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Вы - соль земли.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Если же соль потеряет силу, то чем сделаешь ее соленою?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Она уже ни к чему негодна,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как разве выбросить ее вон на попрание людям.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 - свет мира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Вы - свет мира.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Не может укрыться город, стоящий на верху горы.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И, зажегши свечу, не ставят ее под сосудом, но на подсвечнике,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светит всем в доме.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Так да светит свет ваш пред людьми,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чтобы они видели ваши добрые дела и прославляли Отца вашего Небесного.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857232"/>
            <a:ext cx="2286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Нагорную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проповедь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входят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молитва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Отче наш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а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также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Золотое правило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KHcy;&amp;rcy;&amp;icy;&amp;scy;&amp;tcy;&amp;icy;&amp;acy;&amp;ncy;&amp;scy;&amp;kcy;&amp;icy;&amp;iecy; &amp;kcy;&amp;acy;&amp;rcy;&amp;tcy;&amp;icy;&amp;ncy;&amp;kcy;&amp;icy; - &amp;Fcy;&amp;ocy;&amp;tcy;&amp;ocy;&amp;gcy;&amp;acy;&amp;lcy;&amp;iecy;&amp;rcy;&amp;iecy;&amp;yacy; - &amp;KHcy;&amp;rcy;&amp;icy;&amp;scy;&amp;tcy;&amp;icy;&amp;acy;&amp;ncy;&amp;scy;&amp;kcy;&amp;icy;&amp;iecy; &amp;zcy;&amp;ncy;&amp;acy;&amp;kcy;&amp;ocy;&amp;mcy;&amp;scy;&amp;tcy;&amp;vcy;&amp;acy; &amp;vcy; &amp;Gcy;&amp;ocy;&amp;scy;&amp;pcy;&amp;ocy;&amp;dcy;&amp;ie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429156" cy="5572164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Tcy;&amp;CHcy;&amp;IEcy; &amp;Ncy;&amp;Acy;&amp;SHcy; - &amp;Mcy;&amp;Ocy;&amp;Lcy;&amp;Icy;&amp;Tcy;&amp;Vcy;&amp;Acy; &amp;Gcy;&amp;Ocy;&amp;Scy;&amp;Pcy;&amp;Ocy;&amp;Dcy;&amp;Ncy;&amp;YAcy; - 4 &amp;Dcy;&amp;iecy;&amp;kcy;&amp;acy;&amp;bcy;&amp;rcy;&amp;yacy; 2011 - &amp;Ncy;&amp;Ocy;&amp;Vcy;&amp;Ocy;&amp;Scy;&amp;Tcy;&amp;Icy; &amp;Icy; &amp;Icy;&amp;Ncy;&amp;Fcy;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29486" cy="5572164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469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История</cp:lastModifiedBy>
  <cp:revision>26</cp:revision>
  <dcterms:created xsi:type="dcterms:W3CDTF">2015-02-19T17:04:17Z</dcterms:created>
  <dcterms:modified xsi:type="dcterms:W3CDTF">2015-03-02T08:40:49Z</dcterms:modified>
</cp:coreProperties>
</file>