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6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EB82-E814-4F90-865B-587CC767A52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C241-4026-4384-8710-E4F625F6F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EB82-E814-4F90-865B-587CC767A52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C241-4026-4384-8710-E4F625F6F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EB82-E814-4F90-865B-587CC767A52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C241-4026-4384-8710-E4F625F6F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EB82-E814-4F90-865B-587CC767A52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C241-4026-4384-8710-E4F625F6F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EB82-E814-4F90-865B-587CC767A52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C241-4026-4384-8710-E4F625F6F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EB82-E814-4F90-865B-587CC767A52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C241-4026-4384-8710-E4F625F6F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EB82-E814-4F90-865B-587CC767A52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C241-4026-4384-8710-E4F625F6F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EB82-E814-4F90-865B-587CC767A52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C241-4026-4384-8710-E4F625F6F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EB82-E814-4F90-865B-587CC767A52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C241-4026-4384-8710-E4F625F6F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EB82-E814-4F90-865B-587CC767A52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C241-4026-4384-8710-E4F625F6F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EB82-E814-4F90-865B-587CC767A52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4EC241-4026-4384-8710-E4F625F6F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F5EB82-E814-4F90-865B-587CC767A52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4EC241-4026-4384-8710-E4F625F6FD5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Права человека и гражданина</a:t>
            </a:r>
            <a:endParaRPr lang="ru-RU" dirty="0"/>
          </a:p>
        </p:txBody>
      </p:sp>
      <p:pic>
        <p:nvPicPr>
          <p:cNvPr id="48130" name="Picture 2" descr="http://im3-tub-ru.yandex.net/i?id=162754660-6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14686"/>
            <a:ext cx="4000528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Каждому гарантируется свобода мысли и слова.</a:t>
            </a:r>
            <a:endParaRPr lang="ru-RU" dirty="0"/>
          </a:p>
        </p:txBody>
      </p:sp>
      <p:pic>
        <p:nvPicPr>
          <p:cNvPr id="206850" name="Picture 2" descr="http://im5-tub-ru.yandex.net/i?id=91362326-6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928802"/>
            <a:ext cx="471490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439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Каждый имеет право на </a:t>
            </a:r>
            <a:r>
              <a:rPr lang="ru-RU" sz="4400" dirty="0" smtClean="0"/>
              <a:t>объединение, включая право создавать профессиональные союзы для защиты своих интересов.</a:t>
            </a:r>
            <a:endParaRPr lang="ru-RU" sz="4400" dirty="0"/>
          </a:p>
        </p:txBody>
      </p:sp>
      <p:pic>
        <p:nvPicPr>
          <p:cNvPr id="207874" name="Picture 2" descr="http://metdo.ru/tw_files2/urls_2/2204/d-2203069/2203069_html_m7e1d8f8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214686"/>
            <a:ext cx="4581525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9628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Граждане Российской Федерации имеют право собираться мирно, без оружия, проводить собрания, митинги и демонстрации, шествия и пикетирование</a:t>
            </a:r>
            <a:endParaRPr lang="ru-RU" sz="3600" dirty="0"/>
          </a:p>
        </p:txBody>
      </p:sp>
      <p:pic>
        <p:nvPicPr>
          <p:cNvPr id="208898" name="Picture 2" descr="http://cit.ua/images/news/2013-09/13/74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000372"/>
            <a:ext cx="6643734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81970"/>
          </a:xfrm>
        </p:spPr>
        <p:txBody>
          <a:bodyPr>
            <a:noAutofit/>
          </a:bodyPr>
          <a:lstStyle/>
          <a:p>
            <a:r>
              <a:rPr lang="ru-RU" sz="3600" dirty="0" smtClean="0"/>
              <a:t>Граждане Российской Федерации имеют право участвовать в управлении делами государства как непосредственно, так и через своих представителей.</a:t>
            </a:r>
            <a:endParaRPr lang="ru-RU" sz="3600" dirty="0"/>
          </a:p>
        </p:txBody>
      </p:sp>
      <p:pic>
        <p:nvPicPr>
          <p:cNvPr id="209922" name="Picture 2" descr="http://im4-tub-ru.yandex.net/i?id=312305465-5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928910"/>
            <a:ext cx="4929222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2860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Граждане Российской Федерации имеют право обращаться лично, а также направлять индивидуальные и коллективные обращения в государственные органы и органы местного самоуправления.</a:t>
            </a:r>
            <a:endParaRPr lang="ru-RU" sz="3200" dirty="0"/>
          </a:p>
        </p:txBody>
      </p:sp>
      <p:pic>
        <p:nvPicPr>
          <p:cNvPr id="210946" name="Picture 2" descr="http://im2-tub-ru.yandex.net/i?id=60274882-5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285992"/>
            <a:ext cx="4357718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6534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Каждый имеет право на свободное использование своих способностей и имущества для предпринимательской и иной не запрещенной законом экономической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1970" name="Picture 2" descr="http://im6-tub-ru.yandex.net/i?id=56949160-0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143248"/>
            <a:ext cx="428628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Право частной собственности охраняется законом.</a:t>
            </a:r>
            <a:endParaRPr lang="ru-RU" dirty="0"/>
          </a:p>
        </p:txBody>
      </p:sp>
      <p:pic>
        <p:nvPicPr>
          <p:cNvPr id="1028" name="Picture 4" descr="http://im6-tub-ru.yandex.net/i?id=588911606-2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14554"/>
            <a:ext cx="764386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4391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Граждане и их объединения вправе иметь в частной собственности землю.</a:t>
            </a:r>
            <a:endParaRPr lang="ru-RU" dirty="0"/>
          </a:p>
        </p:txBody>
      </p:sp>
      <p:pic>
        <p:nvPicPr>
          <p:cNvPr id="31746" name="Picture 2" descr="http://nomerdoma74.ru/adv_images/full/371131809152457fa9a7734585898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286124"/>
            <a:ext cx="5076825" cy="3309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Труд свободен.</a:t>
            </a:r>
            <a:endParaRPr lang="ru-RU" dirty="0"/>
          </a:p>
        </p:txBody>
      </p:sp>
      <p:pic>
        <p:nvPicPr>
          <p:cNvPr id="30722" name="Picture 2" descr="http://gov.cap.ru/home/77/obrazov/shkola/sait_okt/krasokt/novosti1.files/image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357430"/>
            <a:ext cx="5072098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105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Материнство и детство, семья находятся под защитой государства.</a:t>
            </a:r>
            <a:endParaRPr lang="ru-RU" dirty="0"/>
          </a:p>
        </p:txBody>
      </p:sp>
      <p:pic>
        <p:nvPicPr>
          <p:cNvPr id="29698" name="Picture 2" descr="http://rpp.nashaucheba.ru/pars_docs/refs/7/6604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714620"/>
            <a:ext cx="6286544" cy="3857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Все равны перед законом и судом</a:t>
            </a:r>
            <a:endParaRPr lang="ru-RU" dirty="0"/>
          </a:p>
        </p:txBody>
      </p:sp>
      <p:pic>
        <p:nvPicPr>
          <p:cNvPr id="4" name="Picture 4" descr="http://im4-tub-ru.yandex.net/i?id=503681300-0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285992"/>
            <a:ext cx="385765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29642" cy="251059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Каждому гарантируется социальное обеспечение по возрасту, в случае болезни, инвалидности, потери кормильца, для воспитания детей и в иных случаях, установленных законом.</a:t>
            </a:r>
            <a:endParaRPr lang="ru-RU" sz="3600" dirty="0"/>
          </a:p>
        </p:txBody>
      </p:sp>
      <p:pic>
        <p:nvPicPr>
          <p:cNvPr id="32770" name="Picture 2" descr="http://www.krasrab.net/wp-content/uploads/2012/11/607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643314"/>
            <a:ext cx="6167434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Каждый имеет право на жилище.</a:t>
            </a:r>
            <a:endParaRPr lang="ru-RU" dirty="0"/>
          </a:p>
        </p:txBody>
      </p:sp>
      <p:pic>
        <p:nvPicPr>
          <p:cNvPr id="4" name="Picture 2" descr="http://www.evra.su/upload/users/b865982df7fcdc6a6aaa778a086e6d2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5895" y="1935163"/>
            <a:ext cx="5232209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Каждый имеет право на охрану здоровья и медицинскую помощь.</a:t>
            </a:r>
            <a:endParaRPr lang="ru-RU" dirty="0"/>
          </a:p>
        </p:txBody>
      </p:sp>
      <p:pic>
        <p:nvPicPr>
          <p:cNvPr id="34818" name="Picture 2" descr="http://12.mvd.ru/upload/site16/18930b241514908f373d360ed70c14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00306"/>
            <a:ext cx="5238750" cy="349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819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Каждый имеет право на благоприятную окружающую среду, достоверную информацию о ее состоянии и на возмещение ущерба, причиненного его здоровью или имуществу экологическим правонарушением.</a:t>
            </a:r>
            <a:endParaRPr lang="ru-RU" sz="3200" dirty="0"/>
          </a:p>
        </p:txBody>
      </p:sp>
      <p:pic>
        <p:nvPicPr>
          <p:cNvPr id="35842" name="Picture 2" descr="http://yandex.st/lego/_/La6qi18Z8LwgnZdsAr1qy1GwCw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5844" name="Picture 4" descr="http://yandex.st/lego/_/La6qi18Z8LwgnZdsAr1qy1GwCw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5850" name="Picture 10" descr="http://www.rusrec.ru/homepage/grants/programme_2/vestnik/april/pi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7" y="2857496"/>
            <a:ext cx="7572428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Каждый имеет право на образование.</a:t>
            </a:r>
            <a:endParaRPr lang="ru-RU" dirty="0"/>
          </a:p>
        </p:txBody>
      </p:sp>
      <p:pic>
        <p:nvPicPr>
          <p:cNvPr id="36866" name="Picture 2" descr="http://img.tumix.ru/common-1200x700/0/data/content/9996.uce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Каждому гарантируется свобода литературного, художественного, научного, технического и других видов творчества, преподавания. </a:t>
            </a:r>
            <a:endParaRPr lang="ru-RU" sz="3600" dirty="0"/>
          </a:p>
        </p:txBody>
      </p:sp>
      <p:pic>
        <p:nvPicPr>
          <p:cNvPr id="37890" name="Picture 2" descr="http://im6-tub-ru.yandex.net/i?id=332852515-4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786058"/>
            <a:ext cx="3357586" cy="32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Каждый имеет право на жизнь</a:t>
            </a:r>
            <a:endParaRPr lang="ru-RU" dirty="0"/>
          </a:p>
        </p:txBody>
      </p:sp>
      <p:pic>
        <p:nvPicPr>
          <p:cNvPr id="51206" name="Picture 6" descr="http://www.2222911.ru/UPLOAD/frie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66924"/>
            <a:ext cx="6381750" cy="4433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Достоинство личности охраняется государством.</a:t>
            </a:r>
            <a:endParaRPr lang="ru-RU" dirty="0"/>
          </a:p>
        </p:txBody>
      </p:sp>
      <p:pic>
        <p:nvPicPr>
          <p:cNvPr id="200706" name="Picture 2" descr="http://do.gendocs.ru/pars_docs/tw_refs/99/98555/98555_html_m55e201d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214554"/>
            <a:ext cx="3257550" cy="40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Каждый имеет право на свободу и личную неприкосновенность.</a:t>
            </a:r>
            <a:endParaRPr lang="ru-RU" dirty="0"/>
          </a:p>
        </p:txBody>
      </p:sp>
      <p:pic>
        <p:nvPicPr>
          <p:cNvPr id="201732" name="Picture 4" descr="http://undp.by/ii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71678"/>
            <a:ext cx="3257550" cy="408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34392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Каждый имеет право на неприкосновенность частной жизни, личную и семейную тайну, защиту своей чести и доброго имени</a:t>
            </a:r>
            <a:endParaRPr lang="ru-RU" dirty="0"/>
          </a:p>
        </p:txBody>
      </p:sp>
      <p:pic>
        <p:nvPicPr>
          <p:cNvPr id="202754" name="Picture 2" descr="http://im0-tub-ru.yandex.net/i?id=645207144-5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00438"/>
            <a:ext cx="3500462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249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Сбор, хранение, использование и распространение информации о частной жизни лица без его согласия не допускаются.</a:t>
            </a:r>
            <a:endParaRPr lang="ru-RU" dirty="0"/>
          </a:p>
        </p:txBody>
      </p:sp>
      <p:pic>
        <p:nvPicPr>
          <p:cNvPr id="203778" name="Picture 2" descr="http://do.gendocs.ru/pars_docs/tw_refs/99/98555/98555_html_4eec74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57562"/>
            <a:ext cx="325755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105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Каждый вправе определять и указывать свою национальную принадлежность. </a:t>
            </a:r>
            <a:endParaRPr lang="ru-RU" dirty="0"/>
          </a:p>
        </p:txBody>
      </p:sp>
      <p:pic>
        <p:nvPicPr>
          <p:cNvPr id="204802" name="Picture 2" descr="http://im7-tub-ru.yandex.net/i?id=428602280-0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857496"/>
            <a:ext cx="3714776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1053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Каждый, кто законно находится на территории Российской Федерации, имеет право свободно передвигаться, выбирать место пребывания и жительства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826" name="Picture 2" descr="http://im2-tub-ru.yandex.net/i?id=9961645-4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428868"/>
            <a:ext cx="339090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333</TotalTime>
  <Words>308</Words>
  <Application>Microsoft Office PowerPoint</Application>
  <PresentationFormat>Экран (4:3)</PresentationFormat>
  <Paragraphs>25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Права человека и гражданина</vt:lpstr>
      <vt:lpstr>Все равны перед законом и судом</vt:lpstr>
      <vt:lpstr>Каждый имеет право на жизнь</vt:lpstr>
      <vt:lpstr>Достоинство личности охраняется государством.</vt:lpstr>
      <vt:lpstr>Каждый имеет право на свободу и личную неприкосновенность.</vt:lpstr>
      <vt:lpstr>Каждый имеет право на неприкосновенность частной жизни, личную и семейную тайну, защиту своей чести и доброго имени</vt:lpstr>
      <vt:lpstr> Сбор, хранение, использование и распространение информации о частной жизни лица без его согласия не допускаются.</vt:lpstr>
      <vt:lpstr>Каждый вправе определять и указывать свою национальную принадлежность. </vt:lpstr>
      <vt:lpstr>Каждый, кто законно находится на территории Российской Федерации, имеет право свободно передвигаться, выбирать место пребывания и жительства</vt:lpstr>
      <vt:lpstr>Каждому гарантируется свобода мысли и слова.</vt:lpstr>
      <vt:lpstr> Каждый имеет право на объединение, включая право создавать профессиональные союзы для защиты своих интересов.</vt:lpstr>
      <vt:lpstr>Граждане Российской Федерации имеют право собираться мирно, без оружия, проводить собрания, митинги и демонстрации, шествия и пикетирование</vt:lpstr>
      <vt:lpstr>Граждане Российской Федерации имеют право участвовать в управлении делами государства как непосредственно, так и через своих представителей.</vt:lpstr>
      <vt:lpstr>Граждане Российской Федерации имеют право обращаться лично, а также направлять индивидуальные и коллективные обращения в государственные органы и органы местного самоуправления.</vt:lpstr>
      <vt:lpstr>Каждый имеет право на свободное использование своих способностей и имущества для предпринимательской и иной не запрещенной законом экономической деятельности.</vt:lpstr>
      <vt:lpstr>Право частной собственности охраняется законом.</vt:lpstr>
      <vt:lpstr>Граждане и их объединения вправе иметь в частной собственности землю.</vt:lpstr>
      <vt:lpstr>Труд свободен.</vt:lpstr>
      <vt:lpstr>Материнство и детство, семья находятся под защитой государства.</vt:lpstr>
      <vt:lpstr>Каждому гарантируется социальное обеспечение по возрасту, в случае болезни, инвалидности, потери кормильца, для воспитания детей и в иных случаях, установленных законом.</vt:lpstr>
      <vt:lpstr>Каждый имеет право на жилище.</vt:lpstr>
      <vt:lpstr>Каждый имеет право на охрану здоровья и медицинскую помощь.</vt:lpstr>
      <vt:lpstr>Каждый имеет право на благоприятную окружающую среду, достоверную информацию о ее состоянии и на возмещение ущерба, причиненного его здоровью или имуществу экологическим правонарушением.</vt:lpstr>
      <vt:lpstr>Каждый имеет право на образование.</vt:lpstr>
      <vt:lpstr>Каждому гарантируется свобода литературного, художественного, научного, технического и других видов творчества, преподавания. 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человека и гражданина</dc:title>
  <dc:creator>Admin</dc:creator>
  <cp:lastModifiedBy>Admin</cp:lastModifiedBy>
  <cp:revision>18</cp:revision>
  <dcterms:created xsi:type="dcterms:W3CDTF">2014-01-23T08:49:28Z</dcterms:created>
  <dcterms:modified xsi:type="dcterms:W3CDTF">2014-02-13T06:15:12Z</dcterms:modified>
</cp:coreProperties>
</file>