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92" r:id="rId3"/>
    <p:sldId id="293" r:id="rId4"/>
    <p:sldId id="294" r:id="rId5"/>
    <p:sldId id="286" r:id="rId6"/>
    <p:sldId id="265" r:id="rId7"/>
    <p:sldId id="287" r:id="rId8"/>
    <p:sldId id="288" r:id="rId9"/>
    <p:sldId id="289" r:id="rId10"/>
    <p:sldId id="290" r:id="rId11"/>
    <p:sldId id="291" r:id="rId12"/>
    <p:sldId id="295" r:id="rId13"/>
    <p:sldId id="259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0500" autoAdjust="0"/>
  </p:normalViewPr>
  <p:slideViewPr>
    <p:cSldViewPr>
      <p:cViewPr varScale="1">
        <p:scale>
          <a:sx n="45" d="100"/>
          <a:sy n="45" d="100"/>
        </p:scale>
        <p:origin x="-114" y="-3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B53A4FC-6470-4CD0-9317-E8EBA263C206}" type="doc">
      <dgm:prSet loTypeId="urn:microsoft.com/office/officeart/2005/8/layout/pyramid1" loCatId="pyramid" qsTypeId="urn:microsoft.com/office/officeart/2005/8/quickstyle/simple3" qsCatId="simple" csTypeId="urn:microsoft.com/office/officeart/2005/8/colors/accent1_2" csCatId="accent1" phldr="1"/>
      <dgm:spPr>
        <a:scene3d>
          <a:camera prst="perspectiveFront"/>
          <a:lightRig rig="threePt" dir="t"/>
        </a:scene3d>
      </dgm:spPr>
    </dgm:pt>
    <dgm:pt modelId="{A175BDA9-D5C5-47A9-82EC-0754B3BAC9BD}">
      <dgm:prSet phldrT="[Текст]"/>
      <dgm:spPr>
        <a:sp3d>
          <a:bevelT prst="angle"/>
        </a:sp3d>
      </dgm:spPr>
      <dgm:t>
        <a:bodyPr/>
        <a:lstStyle/>
        <a:p>
          <a:r>
            <a:rPr lang="ru-RU" b="1">
              <a:latin typeface="Times New Roman" pitchFamily="18" charset="0"/>
              <a:cs typeface="Times New Roman" pitchFamily="18" charset="0"/>
            </a:rPr>
            <a:t>оценка</a:t>
          </a:r>
        </a:p>
      </dgm:t>
    </dgm:pt>
    <dgm:pt modelId="{07106FBC-459F-4D66-989A-83FAF1E5631D}" type="parTrans" cxnId="{CE51187C-CD02-4BBE-A0AB-7A9EE3B8FB0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91E6BADB-2A32-4B34-938B-03899844D6DB}" type="sibTrans" cxnId="{CE51187C-CD02-4BBE-A0AB-7A9EE3B8FB05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EC7464F-F03A-430B-ACDA-E12A87D1AD1F}">
      <dgm:prSet phldrT="[Текст]"/>
      <dgm:spPr>
        <a:sp3d>
          <a:bevelT prst="angle"/>
        </a:sp3d>
      </dgm:spPr>
      <dgm:t>
        <a:bodyPr/>
        <a:lstStyle/>
        <a:p>
          <a:r>
            <a:rPr lang="ru-RU" b="1">
              <a:latin typeface="Times New Roman" pitchFamily="18" charset="0"/>
              <a:cs typeface="Times New Roman" pitchFamily="18" charset="0"/>
            </a:rPr>
            <a:t>синтез</a:t>
          </a:r>
        </a:p>
      </dgm:t>
    </dgm:pt>
    <dgm:pt modelId="{1C58D58C-1133-4859-BDE7-5088400127E7}" type="parTrans" cxnId="{B419BC72-9358-4253-B01B-F97A04C6FE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633BCB2A-7BEA-4732-8AC5-5C9F2A58172E}" type="sibTrans" cxnId="{B419BC72-9358-4253-B01B-F97A04C6FE8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06BEEF4-A8E6-4BC8-936F-B5ED62929A13}">
      <dgm:prSet phldrT="[Текст]"/>
      <dgm:spPr>
        <a:sp3d>
          <a:bevelT prst="angle"/>
        </a:sp3d>
      </dgm:spPr>
      <dgm:t>
        <a:bodyPr/>
        <a:lstStyle/>
        <a:p>
          <a:r>
            <a:rPr lang="ru-RU" b="1">
              <a:latin typeface="Times New Roman" pitchFamily="18" charset="0"/>
              <a:cs typeface="Times New Roman" pitchFamily="18" charset="0"/>
            </a:rPr>
            <a:t>анализ</a:t>
          </a:r>
        </a:p>
      </dgm:t>
    </dgm:pt>
    <dgm:pt modelId="{F59A186A-15B1-4932-8FCA-10251A85CC6E}" type="parTrans" cxnId="{9650B7A4-1BDD-46ED-9053-91C0B9CEB5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5CAEF748-B95C-4B0A-AB91-7D4DE8F5A7F7}" type="sibTrans" cxnId="{9650B7A4-1BDD-46ED-9053-91C0B9CEB583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F5875148-0DBA-4265-AAB9-3753E675464B}">
      <dgm:prSet/>
      <dgm:spPr>
        <a:sp3d>
          <a:bevelT prst="angle"/>
        </a:sp3d>
      </dgm:spPr>
      <dgm:t>
        <a:bodyPr/>
        <a:lstStyle/>
        <a:p>
          <a:r>
            <a:rPr lang="ru-RU" b="1">
              <a:latin typeface="Times New Roman" pitchFamily="18" charset="0"/>
              <a:cs typeface="Times New Roman" pitchFamily="18" charset="0"/>
            </a:rPr>
            <a:t>применение</a:t>
          </a:r>
        </a:p>
      </dgm:t>
    </dgm:pt>
    <dgm:pt modelId="{B99EE16C-9153-4941-B809-133B4E7A8A83}" type="parTrans" cxnId="{5B648C13-0D7E-4D8F-80F5-23D55A656F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87EA443-B0F6-4652-B5DD-FC0AF98752BB}" type="sibTrans" cxnId="{5B648C13-0D7E-4D8F-80F5-23D55A656FAA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D7D8FEE-CE1F-476D-BAAA-424692D3F1D8}">
      <dgm:prSet/>
      <dgm:spPr>
        <a:sp3d>
          <a:bevelT prst="angle"/>
        </a:sp3d>
      </dgm:spPr>
      <dgm:t>
        <a:bodyPr/>
        <a:lstStyle/>
        <a:p>
          <a:r>
            <a:rPr lang="ru-RU" b="1" dirty="0">
              <a:latin typeface="Times New Roman" pitchFamily="18" charset="0"/>
              <a:cs typeface="Times New Roman" pitchFamily="18" charset="0"/>
            </a:rPr>
            <a:t>понимание</a:t>
          </a:r>
        </a:p>
      </dgm:t>
    </dgm:pt>
    <dgm:pt modelId="{66D3A1F5-B272-49CC-ADFE-2700446E57E1}" type="parTrans" cxnId="{5D3DE5ED-F272-4486-8E39-61C8C18071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6FE0C09-FB81-497B-88C8-71D940FE9FD5}" type="sibTrans" cxnId="{5D3DE5ED-F272-4486-8E39-61C8C180715C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E58F724-6498-47DD-9E6C-22DB67F96ABF}">
      <dgm:prSet/>
      <dgm:spPr>
        <a:sp3d>
          <a:bevelT prst="angle"/>
        </a:sp3d>
      </dgm:spPr>
      <dgm:t>
        <a:bodyPr/>
        <a:lstStyle/>
        <a:p>
          <a:r>
            <a:rPr lang="ru-RU" b="1">
              <a:latin typeface="Times New Roman" pitchFamily="18" charset="0"/>
              <a:cs typeface="Times New Roman" pitchFamily="18" charset="0"/>
            </a:rPr>
            <a:t>знание</a:t>
          </a:r>
        </a:p>
      </dgm:t>
    </dgm:pt>
    <dgm:pt modelId="{E34CFD1B-D3E7-4B75-A713-32C063A644F9}" type="parTrans" cxnId="{C935F402-273A-44FC-BA27-56FBB309F5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E6E79DB-0610-4510-942A-B9BF14915B1F}" type="sibTrans" cxnId="{C935F402-273A-44FC-BA27-56FBB309F5C7}">
      <dgm:prSet/>
      <dgm:spPr/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BFA63E19-0FD9-4B33-9541-53B3B701D349}" type="pres">
      <dgm:prSet presAssocID="{BB53A4FC-6470-4CD0-9317-E8EBA263C206}" presName="Name0" presStyleCnt="0">
        <dgm:presLayoutVars>
          <dgm:dir/>
          <dgm:animLvl val="lvl"/>
          <dgm:resizeHandles val="exact"/>
        </dgm:presLayoutVars>
      </dgm:prSet>
      <dgm:spPr/>
    </dgm:pt>
    <dgm:pt modelId="{E360C8DF-CD0A-4809-9E6F-3BBE842297DF}" type="pres">
      <dgm:prSet presAssocID="{A175BDA9-D5C5-47A9-82EC-0754B3BAC9BD}" presName="Name8" presStyleCnt="0"/>
      <dgm:spPr>
        <a:sp3d>
          <a:bevelT prst="angle"/>
        </a:sp3d>
      </dgm:spPr>
    </dgm:pt>
    <dgm:pt modelId="{6B03C74C-1CDD-4FFE-8747-9661BC212EB8}" type="pres">
      <dgm:prSet presAssocID="{A175BDA9-D5C5-47A9-82EC-0754B3BAC9BD}" presName="level" presStyleLbl="node1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20DAD8D-BB71-4687-BD24-2215C6DC19A4}" type="pres">
      <dgm:prSet presAssocID="{A175BDA9-D5C5-47A9-82EC-0754B3BAC9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5881E1-F12B-4DE8-9E94-678BBAEA1DFB}" type="pres">
      <dgm:prSet presAssocID="{6EC7464F-F03A-430B-ACDA-E12A87D1AD1F}" presName="Name8" presStyleCnt="0"/>
      <dgm:spPr>
        <a:sp3d>
          <a:bevelT prst="angle"/>
        </a:sp3d>
      </dgm:spPr>
    </dgm:pt>
    <dgm:pt modelId="{5B965D5E-BEB9-41E6-ABA3-6E21C0311A76}" type="pres">
      <dgm:prSet presAssocID="{6EC7464F-F03A-430B-ACDA-E12A87D1AD1F}" presName="level" presStyleLbl="node1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9F67544-F89A-42C3-8BBD-CE6751B172AD}" type="pres">
      <dgm:prSet presAssocID="{6EC7464F-F03A-430B-ACDA-E12A87D1AD1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3B0B663-A371-43B0-A80C-047CA25E8A04}" type="pres">
      <dgm:prSet presAssocID="{506BEEF4-A8E6-4BC8-936F-B5ED62929A13}" presName="Name8" presStyleCnt="0"/>
      <dgm:spPr>
        <a:sp3d>
          <a:bevelT prst="angle"/>
        </a:sp3d>
      </dgm:spPr>
    </dgm:pt>
    <dgm:pt modelId="{8F42E8BD-DB76-413B-B60D-AE1556F2F86F}" type="pres">
      <dgm:prSet presAssocID="{506BEEF4-A8E6-4BC8-936F-B5ED62929A13}" presName="level" presStyleLbl="node1" presStyleIdx="2" presStyleCnt="6" custLinFactNeighborY="8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A76A38-F71B-4080-978F-A9822F155C80}" type="pres">
      <dgm:prSet presAssocID="{506BEEF4-A8E6-4BC8-936F-B5ED62929A13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4A3FAF-F213-471D-BB77-5F7F541DDE70}" type="pres">
      <dgm:prSet presAssocID="{F5875148-0DBA-4265-AAB9-3753E675464B}" presName="Name8" presStyleCnt="0"/>
      <dgm:spPr>
        <a:sp3d>
          <a:bevelT prst="angle"/>
        </a:sp3d>
      </dgm:spPr>
    </dgm:pt>
    <dgm:pt modelId="{B28FFA74-E3B2-46F4-895A-22D15684BC08}" type="pres">
      <dgm:prSet presAssocID="{F5875148-0DBA-4265-AAB9-3753E675464B}" presName="level" presStyleLbl="node1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06AD39-88E0-4A3C-8734-FDA2F4EE4B1F}" type="pres">
      <dgm:prSet presAssocID="{F5875148-0DBA-4265-AAB9-3753E675464B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8CDAB49-2ACD-44D3-AE3B-8AFCB98F550A}" type="pres">
      <dgm:prSet presAssocID="{CD7D8FEE-CE1F-476D-BAAA-424692D3F1D8}" presName="Name8" presStyleCnt="0"/>
      <dgm:spPr>
        <a:sp3d>
          <a:bevelT prst="angle"/>
        </a:sp3d>
      </dgm:spPr>
    </dgm:pt>
    <dgm:pt modelId="{DA38CFD6-3572-4640-82DC-AB0F45DAE1DA}" type="pres">
      <dgm:prSet presAssocID="{CD7D8FEE-CE1F-476D-BAAA-424692D3F1D8}" presName="level" presStyleLbl="node1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EDB23-9CDB-42BB-A40B-5AC255879291}" type="pres">
      <dgm:prSet presAssocID="{CD7D8FEE-CE1F-476D-BAAA-424692D3F1D8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69976C-FF25-4471-967E-829B7119DE52}" type="pres">
      <dgm:prSet presAssocID="{BE58F724-6498-47DD-9E6C-22DB67F96ABF}" presName="Name8" presStyleCnt="0"/>
      <dgm:spPr>
        <a:sp3d>
          <a:bevelT prst="angle"/>
        </a:sp3d>
      </dgm:spPr>
    </dgm:pt>
    <dgm:pt modelId="{4E897193-8343-4834-B0DF-BB4944DC0CFC}" type="pres">
      <dgm:prSet presAssocID="{BE58F724-6498-47DD-9E6C-22DB67F96ABF}" presName="level" presStyleLbl="node1" presStyleIdx="5" presStyleCnt="6" custLinFactNeighborX="0" custLinFactNeighborY="193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87C41E-1C96-467E-A3EB-97F1336108D7}" type="pres">
      <dgm:prSet presAssocID="{BE58F724-6498-47DD-9E6C-22DB67F96ABF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B648C13-0D7E-4D8F-80F5-23D55A656FAA}" srcId="{BB53A4FC-6470-4CD0-9317-E8EBA263C206}" destId="{F5875148-0DBA-4265-AAB9-3753E675464B}" srcOrd="3" destOrd="0" parTransId="{B99EE16C-9153-4941-B809-133B4E7A8A83}" sibTransId="{D87EA443-B0F6-4652-B5DD-FC0AF98752BB}"/>
    <dgm:cxn modelId="{9A448E65-AE9D-4200-B0A9-4F3EB2EC7BD9}" type="presOf" srcId="{A175BDA9-D5C5-47A9-82EC-0754B3BAC9BD}" destId="{120DAD8D-BB71-4687-BD24-2215C6DC19A4}" srcOrd="1" destOrd="0" presId="urn:microsoft.com/office/officeart/2005/8/layout/pyramid1"/>
    <dgm:cxn modelId="{84DE6DC0-EE18-44A4-9023-96776C9E5364}" type="presOf" srcId="{F5875148-0DBA-4265-AAB9-3753E675464B}" destId="{6106AD39-88E0-4A3C-8734-FDA2F4EE4B1F}" srcOrd="1" destOrd="0" presId="urn:microsoft.com/office/officeart/2005/8/layout/pyramid1"/>
    <dgm:cxn modelId="{C935F402-273A-44FC-BA27-56FBB309F5C7}" srcId="{BB53A4FC-6470-4CD0-9317-E8EBA263C206}" destId="{BE58F724-6498-47DD-9E6C-22DB67F96ABF}" srcOrd="5" destOrd="0" parTransId="{E34CFD1B-D3E7-4B75-A713-32C063A644F9}" sibTransId="{0E6E79DB-0610-4510-942A-B9BF14915B1F}"/>
    <dgm:cxn modelId="{FD95E15C-7E99-492A-8727-223879E84E41}" type="presOf" srcId="{6EC7464F-F03A-430B-ACDA-E12A87D1AD1F}" destId="{D9F67544-F89A-42C3-8BBD-CE6751B172AD}" srcOrd="1" destOrd="0" presId="urn:microsoft.com/office/officeart/2005/8/layout/pyramid1"/>
    <dgm:cxn modelId="{9650B7A4-1BDD-46ED-9053-91C0B9CEB583}" srcId="{BB53A4FC-6470-4CD0-9317-E8EBA263C206}" destId="{506BEEF4-A8E6-4BC8-936F-B5ED62929A13}" srcOrd="2" destOrd="0" parTransId="{F59A186A-15B1-4932-8FCA-10251A85CC6E}" sibTransId="{5CAEF748-B95C-4B0A-AB91-7D4DE8F5A7F7}"/>
    <dgm:cxn modelId="{B11CB522-766F-4A9C-ADF0-4F6AD6E5FDD9}" type="presOf" srcId="{6EC7464F-F03A-430B-ACDA-E12A87D1AD1F}" destId="{5B965D5E-BEB9-41E6-ABA3-6E21C0311A76}" srcOrd="0" destOrd="0" presId="urn:microsoft.com/office/officeart/2005/8/layout/pyramid1"/>
    <dgm:cxn modelId="{C5A58C28-F8C9-4964-9E7C-07F569981784}" type="presOf" srcId="{BE58F724-6498-47DD-9E6C-22DB67F96ABF}" destId="{1587C41E-1C96-467E-A3EB-97F1336108D7}" srcOrd="1" destOrd="0" presId="urn:microsoft.com/office/officeart/2005/8/layout/pyramid1"/>
    <dgm:cxn modelId="{94E90652-D126-4134-AE46-5D04F98D8597}" type="presOf" srcId="{506BEEF4-A8E6-4BC8-936F-B5ED62929A13}" destId="{69A76A38-F71B-4080-978F-A9822F155C80}" srcOrd="1" destOrd="0" presId="urn:microsoft.com/office/officeart/2005/8/layout/pyramid1"/>
    <dgm:cxn modelId="{3C0E0B5D-021A-490D-B259-57D3C3BAA810}" type="presOf" srcId="{BB53A4FC-6470-4CD0-9317-E8EBA263C206}" destId="{BFA63E19-0FD9-4B33-9541-53B3B701D349}" srcOrd="0" destOrd="0" presId="urn:microsoft.com/office/officeart/2005/8/layout/pyramid1"/>
    <dgm:cxn modelId="{FF826321-E344-4DF5-BEF4-F3AB6FDC77D9}" type="presOf" srcId="{A175BDA9-D5C5-47A9-82EC-0754B3BAC9BD}" destId="{6B03C74C-1CDD-4FFE-8747-9661BC212EB8}" srcOrd="0" destOrd="0" presId="urn:microsoft.com/office/officeart/2005/8/layout/pyramid1"/>
    <dgm:cxn modelId="{7E1A6752-C6FA-43C4-8647-C0268ADD1774}" type="presOf" srcId="{F5875148-0DBA-4265-AAB9-3753E675464B}" destId="{B28FFA74-E3B2-46F4-895A-22D15684BC08}" srcOrd="0" destOrd="0" presId="urn:microsoft.com/office/officeart/2005/8/layout/pyramid1"/>
    <dgm:cxn modelId="{CDEBFCD0-43F2-4162-8114-B0EAA5135FD7}" type="presOf" srcId="{CD7D8FEE-CE1F-476D-BAAA-424692D3F1D8}" destId="{B71EDB23-9CDB-42BB-A40B-5AC255879291}" srcOrd="1" destOrd="0" presId="urn:microsoft.com/office/officeart/2005/8/layout/pyramid1"/>
    <dgm:cxn modelId="{5D3DE5ED-F272-4486-8E39-61C8C180715C}" srcId="{BB53A4FC-6470-4CD0-9317-E8EBA263C206}" destId="{CD7D8FEE-CE1F-476D-BAAA-424692D3F1D8}" srcOrd="4" destOrd="0" parTransId="{66D3A1F5-B272-49CC-ADFE-2700446E57E1}" sibTransId="{D6FE0C09-FB81-497B-88C8-71D940FE9FD5}"/>
    <dgm:cxn modelId="{CE51187C-CD02-4BBE-A0AB-7A9EE3B8FB05}" srcId="{BB53A4FC-6470-4CD0-9317-E8EBA263C206}" destId="{A175BDA9-D5C5-47A9-82EC-0754B3BAC9BD}" srcOrd="0" destOrd="0" parTransId="{07106FBC-459F-4D66-989A-83FAF1E5631D}" sibTransId="{91E6BADB-2A32-4B34-938B-03899844D6DB}"/>
    <dgm:cxn modelId="{F9AB77BB-8B52-49B0-A1CA-5DA00995B8B6}" type="presOf" srcId="{506BEEF4-A8E6-4BC8-936F-B5ED62929A13}" destId="{8F42E8BD-DB76-413B-B60D-AE1556F2F86F}" srcOrd="0" destOrd="0" presId="urn:microsoft.com/office/officeart/2005/8/layout/pyramid1"/>
    <dgm:cxn modelId="{B419BC72-9358-4253-B01B-F97A04C6FE8C}" srcId="{BB53A4FC-6470-4CD0-9317-E8EBA263C206}" destId="{6EC7464F-F03A-430B-ACDA-E12A87D1AD1F}" srcOrd="1" destOrd="0" parTransId="{1C58D58C-1133-4859-BDE7-5088400127E7}" sibTransId="{633BCB2A-7BEA-4732-8AC5-5C9F2A58172E}"/>
    <dgm:cxn modelId="{AFFB298B-D029-46E8-B563-18A7753A8E85}" type="presOf" srcId="{CD7D8FEE-CE1F-476D-BAAA-424692D3F1D8}" destId="{DA38CFD6-3572-4640-82DC-AB0F45DAE1DA}" srcOrd="0" destOrd="0" presId="urn:microsoft.com/office/officeart/2005/8/layout/pyramid1"/>
    <dgm:cxn modelId="{4F403D07-CA30-49D2-BB94-3387EEF73204}" type="presOf" srcId="{BE58F724-6498-47DD-9E6C-22DB67F96ABF}" destId="{4E897193-8343-4834-B0DF-BB4944DC0CFC}" srcOrd="0" destOrd="0" presId="urn:microsoft.com/office/officeart/2005/8/layout/pyramid1"/>
    <dgm:cxn modelId="{3A85075E-E1B1-4C06-B0DE-74676738A02C}" type="presParOf" srcId="{BFA63E19-0FD9-4B33-9541-53B3B701D349}" destId="{E360C8DF-CD0A-4809-9E6F-3BBE842297DF}" srcOrd="0" destOrd="0" presId="urn:microsoft.com/office/officeart/2005/8/layout/pyramid1"/>
    <dgm:cxn modelId="{9383B9DE-496E-4FA3-92DA-B03DE9069BB0}" type="presParOf" srcId="{E360C8DF-CD0A-4809-9E6F-3BBE842297DF}" destId="{6B03C74C-1CDD-4FFE-8747-9661BC212EB8}" srcOrd="0" destOrd="0" presId="urn:microsoft.com/office/officeart/2005/8/layout/pyramid1"/>
    <dgm:cxn modelId="{5607D30A-C8E4-4DFE-8202-BDBA2BBAB77B}" type="presParOf" srcId="{E360C8DF-CD0A-4809-9E6F-3BBE842297DF}" destId="{120DAD8D-BB71-4687-BD24-2215C6DC19A4}" srcOrd="1" destOrd="0" presId="urn:microsoft.com/office/officeart/2005/8/layout/pyramid1"/>
    <dgm:cxn modelId="{D84A9E3E-9E8A-4B58-8D10-E514BFEE84CF}" type="presParOf" srcId="{BFA63E19-0FD9-4B33-9541-53B3B701D349}" destId="{D15881E1-F12B-4DE8-9E94-678BBAEA1DFB}" srcOrd="1" destOrd="0" presId="urn:microsoft.com/office/officeart/2005/8/layout/pyramid1"/>
    <dgm:cxn modelId="{FA2B7F9C-5E73-430B-8179-8385ACB87467}" type="presParOf" srcId="{D15881E1-F12B-4DE8-9E94-678BBAEA1DFB}" destId="{5B965D5E-BEB9-41E6-ABA3-6E21C0311A76}" srcOrd="0" destOrd="0" presId="urn:microsoft.com/office/officeart/2005/8/layout/pyramid1"/>
    <dgm:cxn modelId="{9D9112C0-F32C-4F04-B99F-66F08BA00160}" type="presParOf" srcId="{D15881E1-F12B-4DE8-9E94-678BBAEA1DFB}" destId="{D9F67544-F89A-42C3-8BBD-CE6751B172AD}" srcOrd="1" destOrd="0" presId="urn:microsoft.com/office/officeart/2005/8/layout/pyramid1"/>
    <dgm:cxn modelId="{7D30AF25-6BF3-4885-9CE2-107B6F0B9812}" type="presParOf" srcId="{BFA63E19-0FD9-4B33-9541-53B3B701D349}" destId="{F3B0B663-A371-43B0-A80C-047CA25E8A04}" srcOrd="2" destOrd="0" presId="urn:microsoft.com/office/officeart/2005/8/layout/pyramid1"/>
    <dgm:cxn modelId="{2A651550-E651-481A-819D-1FF7CEAA8350}" type="presParOf" srcId="{F3B0B663-A371-43B0-A80C-047CA25E8A04}" destId="{8F42E8BD-DB76-413B-B60D-AE1556F2F86F}" srcOrd="0" destOrd="0" presId="urn:microsoft.com/office/officeart/2005/8/layout/pyramid1"/>
    <dgm:cxn modelId="{8C1EEEA7-2A60-487C-8FCD-18108A6F67BE}" type="presParOf" srcId="{F3B0B663-A371-43B0-A80C-047CA25E8A04}" destId="{69A76A38-F71B-4080-978F-A9822F155C80}" srcOrd="1" destOrd="0" presId="urn:microsoft.com/office/officeart/2005/8/layout/pyramid1"/>
    <dgm:cxn modelId="{E692C10D-F2D2-406E-8917-2C026E42AFE3}" type="presParOf" srcId="{BFA63E19-0FD9-4B33-9541-53B3B701D349}" destId="{BB4A3FAF-F213-471D-BB77-5F7F541DDE70}" srcOrd="3" destOrd="0" presId="urn:microsoft.com/office/officeart/2005/8/layout/pyramid1"/>
    <dgm:cxn modelId="{28D2349D-41F9-4D40-B9CA-967DE7D030D3}" type="presParOf" srcId="{BB4A3FAF-F213-471D-BB77-5F7F541DDE70}" destId="{B28FFA74-E3B2-46F4-895A-22D15684BC08}" srcOrd="0" destOrd="0" presId="urn:microsoft.com/office/officeart/2005/8/layout/pyramid1"/>
    <dgm:cxn modelId="{00F62157-B632-408E-94EB-1A36D0ABB192}" type="presParOf" srcId="{BB4A3FAF-F213-471D-BB77-5F7F541DDE70}" destId="{6106AD39-88E0-4A3C-8734-FDA2F4EE4B1F}" srcOrd="1" destOrd="0" presId="urn:microsoft.com/office/officeart/2005/8/layout/pyramid1"/>
    <dgm:cxn modelId="{91E046A4-11CC-415F-9DCA-7C9A4A99374E}" type="presParOf" srcId="{BFA63E19-0FD9-4B33-9541-53B3B701D349}" destId="{A8CDAB49-2ACD-44D3-AE3B-8AFCB98F550A}" srcOrd="4" destOrd="0" presId="urn:microsoft.com/office/officeart/2005/8/layout/pyramid1"/>
    <dgm:cxn modelId="{75CA7620-E2A8-42BF-A652-18142075247D}" type="presParOf" srcId="{A8CDAB49-2ACD-44D3-AE3B-8AFCB98F550A}" destId="{DA38CFD6-3572-4640-82DC-AB0F45DAE1DA}" srcOrd="0" destOrd="0" presId="urn:microsoft.com/office/officeart/2005/8/layout/pyramid1"/>
    <dgm:cxn modelId="{C1234D71-B483-435F-99B6-3467536F8180}" type="presParOf" srcId="{A8CDAB49-2ACD-44D3-AE3B-8AFCB98F550A}" destId="{B71EDB23-9CDB-42BB-A40B-5AC255879291}" srcOrd="1" destOrd="0" presId="urn:microsoft.com/office/officeart/2005/8/layout/pyramid1"/>
    <dgm:cxn modelId="{799EEAB4-8167-42E2-977F-D6B5EAB635D1}" type="presParOf" srcId="{BFA63E19-0FD9-4B33-9541-53B3B701D349}" destId="{8D69976C-FF25-4471-967E-829B7119DE52}" srcOrd="5" destOrd="0" presId="urn:microsoft.com/office/officeart/2005/8/layout/pyramid1"/>
    <dgm:cxn modelId="{94D517B5-4C18-43B9-8616-4296CE4A9EA8}" type="presParOf" srcId="{8D69976C-FF25-4471-967E-829B7119DE52}" destId="{4E897193-8343-4834-B0DF-BB4944DC0CFC}" srcOrd="0" destOrd="0" presId="urn:microsoft.com/office/officeart/2005/8/layout/pyramid1"/>
    <dgm:cxn modelId="{1DA99B82-D204-4CCB-93AC-037C233940E6}" type="presParOf" srcId="{8D69976C-FF25-4471-967E-829B7119DE52}" destId="{1587C41E-1C96-467E-A3EB-97F1336108D7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03C74C-1CDD-4FFE-8747-9661BC212EB8}">
      <dsp:nvSpPr>
        <dsp:cNvPr id="0" name=""/>
        <dsp:cNvSpPr/>
      </dsp:nvSpPr>
      <dsp:spPr>
        <a:xfrm>
          <a:off x="2446727" y="0"/>
          <a:ext cx="978691" cy="845345"/>
        </a:xfrm>
        <a:prstGeom prst="trapezoid">
          <a:avLst>
            <a:gd name="adj" fmla="val 578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>
              <a:latin typeface="Times New Roman" pitchFamily="18" charset="0"/>
              <a:cs typeface="Times New Roman" pitchFamily="18" charset="0"/>
            </a:rPr>
            <a:t>оценка</a:t>
          </a:r>
        </a:p>
      </dsp:txBody>
      <dsp:txXfrm>
        <a:off x="2446727" y="0"/>
        <a:ext cx="978691" cy="845345"/>
      </dsp:txXfrm>
    </dsp:sp>
    <dsp:sp modelId="{5B965D5E-BEB9-41E6-ABA3-6E21C0311A76}">
      <dsp:nvSpPr>
        <dsp:cNvPr id="0" name=""/>
        <dsp:cNvSpPr/>
      </dsp:nvSpPr>
      <dsp:spPr>
        <a:xfrm>
          <a:off x="1957382" y="845345"/>
          <a:ext cx="1957382" cy="845345"/>
        </a:xfrm>
        <a:prstGeom prst="trapezoid">
          <a:avLst>
            <a:gd name="adj" fmla="val 578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>
              <a:latin typeface="Times New Roman" pitchFamily="18" charset="0"/>
              <a:cs typeface="Times New Roman" pitchFamily="18" charset="0"/>
            </a:rPr>
            <a:t>синтез</a:t>
          </a:r>
        </a:p>
      </dsp:txBody>
      <dsp:txXfrm>
        <a:off x="2299923" y="845345"/>
        <a:ext cx="1272298" cy="845345"/>
      </dsp:txXfrm>
    </dsp:sp>
    <dsp:sp modelId="{8F42E8BD-DB76-413B-B60D-AE1556F2F86F}">
      <dsp:nvSpPr>
        <dsp:cNvPr id="0" name=""/>
        <dsp:cNvSpPr/>
      </dsp:nvSpPr>
      <dsp:spPr>
        <a:xfrm>
          <a:off x="1468036" y="1691376"/>
          <a:ext cx="2936073" cy="845345"/>
        </a:xfrm>
        <a:prstGeom prst="trapezoid">
          <a:avLst>
            <a:gd name="adj" fmla="val 578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>
              <a:latin typeface="Times New Roman" pitchFamily="18" charset="0"/>
              <a:cs typeface="Times New Roman" pitchFamily="18" charset="0"/>
            </a:rPr>
            <a:t>анализ</a:t>
          </a:r>
        </a:p>
      </dsp:txBody>
      <dsp:txXfrm>
        <a:off x="1981849" y="1691376"/>
        <a:ext cx="1908447" cy="845345"/>
      </dsp:txXfrm>
    </dsp:sp>
    <dsp:sp modelId="{B28FFA74-E3B2-46F4-895A-22D15684BC08}">
      <dsp:nvSpPr>
        <dsp:cNvPr id="0" name=""/>
        <dsp:cNvSpPr/>
      </dsp:nvSpPr>
      <dsp:spPr>
        <a:xfrm>
          <a:off x="978690" y="2536037"/>
          <a:ext cx="3914764" cy="845345"/>
        </a:xfrm>
        <a:prstGeom prst="trapezoid">
          <a:avLst>
            <a:gd name="adj" fmla="val 578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>
              <a:latin typeface="Times New Roman" pitchFamily="18" charset="0"/>
              <a:cs typeface="Times New Roman" pitchFamily="18" charset="0"/>
            </a:rPr>
            <a:t>применение</a:t>
          </a:r>
        </a:p>
      </dsp:txBody>
      <dsp:txXfrm>
        <a:off x="1663774" y="2536037"/>
        <a:ext cx="2544596" cy="845345"/>
      </dsp:txXfrm>
    </dsp:sp>
    <dsp:sp modelId="{DA38CFD6-3572-4640-82DC-AB0F45DAE1DA}">
      <dsp:nvSpPr>
        <dsp:cNvPr id="0" name=""/>
        <dsp:cNvSpPr/>
      </dsp:nvSpPr>
      <dsp:spPr>
        <a:xfrm>
          <a:off x="489345" y="3381382"/>
          <a:ext cx="4893454" cy="845345"/>
        </a:xfrm>
        <a:prstGeom prst="trapezoid">
          <a:avLst>
            <a:gd name="adj" fmla="val 578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>
              <a:latin typeface="Times New Roman" pitchFamily="18" charset="0"/>
              <a:cs typeface="Times New Roman" pitchFamily="18" charset="0"/>
            </a:rPr>
            <a:t>понимание</a:t>
          </a:r>
        </a:p>
      </dsp:txBody>
      <dsp:txXfrm>
        <a:off x="1345700" y="3381382"/>
        <a:ext cx="3180745" cy="845345"/>
      </dsp:txXfrm>
    </dsp:sp>
    <dsp:sp modelId="{4E897193-8343-4834-B0DF-BB4944DC0CFC}">
      <dsp:nvSpPr>
        <dsp:cNvPr id="0" name=""/>
        <dsp:cNvSpPr/>
      </dsp:nvSpPr>
      <dsp:spPr>
        <a:xfrm>
          <a:off x="0" y="4226728"/>
          <a:ext cx="5872145" cy="845345"/>
        </a:xfrm>
        <a:prstGeom prst="trapezoid">
          <a:avLst>
            <a:gd name="adj" fmla="val 57887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perspectiveFront"/>
          <a:lightRig rig="threePt" dir="t"/>
        </a:scene3d>
        <a:sp3d>
          <a:bevelT prst="angle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>
              <a:latin typeface="Times New Roman" pitchFamily="18" charset="0"/>
              <a:cs typeface="Times New Roman" pitchFamily="18" charset="0"/>
            </a:rPr>
            <a:t>знание</a:t>
          </a:r>
        </a:p>
      </dsp:txBody>
      <dsp:txXfrm>
        <a:off x="1027625" y="4226728"/>
        <a:ext cx="3816894" cy="8453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96CF228-8293-4102-98AC-C728C8AF7A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Rectangle 27" descr="02"/>
          <p:cNvSpPr>
            <a:spLocks noChangeArrowheads="1"/>
          </p:cNvSpPr>
          <p:nvPr/>
        </p:nvSpPr>
        <p:spPr bwMode="gray">
          <a:xfrm rot="-472398">
            <a:off x="381000" y="304800"/>
            <a:ext cx="4267200" cy="4267200"/>
          </a:xfrm>
          <a:prstGeom prst="rect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7" name="Rectangle 25" descr="01"/>
          <p:cNvSpPr>
            <a:spLocks noChangeArrowheads="1"/>
          </p:cNvSpPr>
          <p:nvPr/>
        </p:nvSpPr>
        <p:spPr bwMode="gray">
          <a:xfrm rot="-1211045">
            <a:off x="762000" y="1219200"/>
            <a:ext cx="4876800" cy="4876800"/>
          </a:xfrm>
          <a:prstGeom prst="rect">
            <a:avLst/>
          </a:prstGeom>
          <a:blipFill dpi="0" rotWithShape="1">
            <a:blip r:embed="rId3" cstate="print"/>
            <a:srcRect/>
            <a:stretch>
              <a:fillRect/>
            </a:stretch>
          </a:blipFill>
          <a:ln w="57150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pic>
        <p:nvPicPr>
          <p:cNvPr id="8204" name="Picture 12" descr="01"/>
          <p:cNvPicPr>
            <a:picLocks noChangeAspect="1" noChangeArrowheads="1"/>
          </p:cNvPicPr>
          <p:nvPr/>
        </p:nvPicPr>
        <p:blipFill>
          <a:blip r:embed="rId4" cstate="print"/>
          <a:srcRect l="15326" b="6250"/>
          <a:stretch>
            <a:fillRect/>
          </a:stretch>
        </p:blipFill>
        <p:spPr bwMode="gray">
          <a:xfrm>
            <a:off x="2466975" y="0"/>
            <a:ext cx="2105025" cy="6858000"/>
          </a:xfrm>
          <a:prstGeom prst="rect">
            <a:avLst/>
          </a:prstGeom>
          <a:noFill/>
        </p:spPr>
      </p:pic>
      <p:sp>
        <p:nvSpPr>
          <p:cNvPr id="8199" name="Freeform 7"/>
          <p:cNvSpPr>
            <a:spLocks/>
          </p:cNvSpPr>
          <p:nvPr/>
        </p:nvSpPr>
        <p:spPr bwMode="gray">
          <a:xfrm>
            <a:off x="2895600" y="0"/>
            <a:ext cx="6248400" cy="6858000"/>
          </a:xfrm>
          <a:custGeom>
            <a:avLst/>
            <a:gdLst/>
            <a:ahLst/>
            <a:cxnLst>
              <a:cxn ang="0">
                <a:pos x="305" y="4317"/>
              </a:cxn>
              <a:cxn ang="0">
                <a:pos x="0" y="0"/>
              </a:cxn>
              <a:cxn ang="0">
                <a:pos x="3936" y="0"/>
              </a:cxn>
              <a:cxn ang="0">
                <a:pos x="3936" y="4320"/>
              </a:cxn>
              <a:cxn ang="0">
                <a:pos x="305" y="4317"/>
              </a:cxn>
            </a:cxnLst>
            <a:rect l="0" t="0" r="r" b="b"/>
            <a:pathLst>
              <a:path w="3936" h="4320">
                <a:moveTo>
                  <a:pt x="305" y="4317"/>
                </a:moveTo>
                <a:lnTo>
                  <a:pt x="0" y="0"/>
                </a:lnTo>
                <a:lnTo>
                  <a:pt x="3936" y="0"/>
                </a:lnTo>
                <a:lnTo>
                  <a:pt x="3936" y="4320"/>
                </a:lnTo>
                <a:lnTo>
                  <a:pt x="305" y="4317"/>
                </a:lnTo>
                <a:close/>
              </a:path>
            </a:pathLst>
          </a:cu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tint val="73725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0" y="1295400"/>
            <a:ext cx="5638800" cy="1012825"/>
          </a:xfrm>
        </p:spPr>
        <p:txBody>
          <a:bodyPr/>
          <a:lstStyle>
            <a:lvl1pPr algn="r">
              <a:defRPr sz="55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33800" y="2514600"/>
            <a:ext cx="4953000" cy="533400"/>
          </a:xfrm>
          <a:effectLst>
            <a:outerShdw dist="17961" dir="2700000" algn="ctr" rotWithShape="0">
              <a:schemeClr val="bg2"/>
            </a:outerShdw>
          </a:effectLst>
        </p:spPr>
        <p:txBody>
          <a:bodyPr/>
          <a:lstStyle>
            <a:lvl1pPr marL="0" indent="0" algn="r">
              <a:buFontTx/>
              <a:buNone/>
              <a:defRPr sz="2000"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fld id="{510FF64D-6119-4589-97B9-0DC94C8993F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gray">
          <a:xfrm>
            <a:off x="7772400" y="6186488"/>
            <a:ext cx="103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L/O/G/O</a:t>
            </a:r>
          </a:p>
        </p:txBody>
      </p:sp>
      <p:sp>
        <p:nvSpPr>
          <p:cNvPr id="8205" name="Line 13"/>
          <p:cNvSpPr>
            <a:spLocks noChangeShapeType="1"/>
          </p:cNvSpPr>
          <p:nvPr/>
        </p:nvSpPr>
        <p:spPr bwMode="gray">
          <a:xfrm>
            <a:off x="3657600" y="52578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6" name="Line 14"/>
          <p:cNvSpPr>
            <a:spLocks noChangeShapeType="1"/>
          </p:cNvSpPr>
          <p:nvPr/>
        </p:nvSpPr>
        <p:spPr bwMode="gray">
          <a:xfrm>
            <a:off x="3657600" y="54864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gray">
          <a:xfrm>
            <a:off x="3657600" y="57150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gray">
          <a:xfrm>
            <a:off x="3657600" y="59436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gray">
          <a:xfrm>
            <a:off x="3657600" y="6172200"/>
            <a:ext cx="5029200" cy="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8221" name="Picture 29" descr="0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gray">
          <a:xfrm>
            <a:off x="1444625" y="0"/>
            <a:ext cx="384175" cy="614363"/>
          </a:xfrm>
          <a:prstGeom prst="rect">
            <a:avLst/>
          </a:prstGeom>
          <a:noFill/>
        </p:spPr>
      </p:pic>
      <p:pic>
        <p:nvPicPr>
          <p:cNvPr id="8222" name="Picture 30" descr="0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gray">
          <a:xfrm>
            <a:off x="1676400" y="1193800"/>
            <a:ext cx="396875" cy="635000"/>
          </a:xfrm>
          <a:prstGeom prst="rect">
            <a:avLst/>
          </a:prstGeom>
          <a:noFill/>
        </p:spPr>
      </p:pic>
      <p:pic>
        <p:nvPicPr>
          <p:cNvPr id="8226" name="Picture 34" descr="0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gray">
          <a:xfrm>
            <a:off x="3657600" y="4884738"/>
            <a:ext cx="2971800" cy="2049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9" grpId="0" animBg="1"/>
      <p:bldP spid="8217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CC3974-770B-4DE6-B7F6-48C05898D4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6049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60499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A7D58-BE4C-4A66-BA9F-9D680FFB03A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8FB61D-F4CD-4715-B7CC-B9277DD8DC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DDE743-6D7C-49FB-8016-2F81CF8CE86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764560-34BC-4966-AF4D-B4D32A61338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BC303C-FB5D-43FC-90FD-5A88888F4C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2EE81B-4C99-45B9-946B-27E71810B6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D1D656-4B39-4FB1-B76F-572779D57B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7FA08A-6BBD-4C8E-A2B2-A1B5AC2B0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BCE0DA-C51C-4A01-90C4-F043C89299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4" name="Picture 30" descr="01"/>
          <p:cNvPicPr>
            <a:picLocks noChangeAspect="1" noChangeArrowheads="1"/>
          </p:cNvPicPr>
          <p:nvPr/>
        </p:nvPicPr>
        <p:blipFill>
          <a:blip r:embed="rId13" cstate="print"/>
          <a:srcRect l="17242" b="6250"/>
          <a:stretch>
            <a:fillRect/>
          </a:stretch>
        </p:blipFill>
        <p:spPr bwMode="gray">
          <a:xfrm>
            <a:off x="152400" y="0"/>
            <a:ext cx="1447800" cy="6858000"/>
          </a:xfrm>
          <a:prstGeom prst="rect">
            <a:avLst/>
          </a:prstGeom>
          <a:noFill/>
        </p:spPr>
      </p:pic>
      <p:sp>
        <p:nvSpPr>
          <p:cNvPr id="1055" name="Freeform 31"/>
          <p:cNvSpPr>
            <a:spLocks/>
          </p:cNvSpPr>
          <p:nvPr/>
        </p:nvSpPr>
        <p:spPr bwMode="ltGray">
          <a:xfrm>
            <a:off x="228600" y="0"/>
            <a:ext cx="8915400" cy="6883400"/>
          </a:xfrm>
          <a:custGeom>
            <a:avLst/>
            <a:gdLst/>
            <a:ahLst/>
            <a:cxnLst>
              <a:cxn ang="0">
                <a:pos x="312" y="4336"/>
              </a:cxn>
              <a:cxn ang="0">
                <a:pos x="0" y="0"/>
              </a:cxn>
              <a:cxn ang="0">
                <a:pos x="5480" y="0"/>
              </a:cxn>
              <a:cxn ang="0">
                <a:pos x="5480" y="4320"/>
              </a:cxn>
              <a:cxn ang="0">
                <a:pos x="312" y="4336"/>
              </a:cxn>
            </a:cxnLst>
            <a:rect l="0" t="0" r="r" b="b"/>
            <a:pathLst>
              <a:path w="5480" h="4336">
                <a:moveTo>
                  <a:pt x="312" y="4336"/>
                </a:moveTo>
                <a:lnTo>
                  <a:pt x="0" y="0"/>
                </a:lnTo>
                <a:lnTo>
                  <a:pt x="5480" y="0"/>
                </a:lnTo>
                <a:lnTo>
                  <a:pt x="5480" y="4320"/>
                </a:lnTo>
                <a:lnTo>
                  <a:pt x="312" y="4336"/>
                </a:lnTo>
                <a:close/>
              </a:path>
            </a:pathLst>
          </a:custGeom>
          <a:gradFill rotWithShape="1">
            <a:gsLst>
              <a:gs pos="0">
                <a:schemeClr val="folHlink">
                  <a:gamma/>
                  <a:tint val="33725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gray">
          <a:xfrm>
            <a:off x="914400" y="76200"/>
            <a:ext cx="6934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chemeClr val="bg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pic>
        <p:nvPicPr>
          <p:cNvPr id="1044" name="Picture 20" descr="06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gray">
          <a:xfrm>
            <a:off x="76200" y="5638800"/>
            <a:ext cx="1676400" cy="1155700"/>
          </a:xfrm>
          <a:prstGeom prst="rect">
            <a:avLst/>
          </a:prstGeom>
          <a:noFill/>
        </p:spPr>
      </p:pic>
      <p:sp>
        <p:nvSpPr>
          <p:cNvPr id="1045" name="Text Box 21"/>
          <p:cNvSpPr txBox="1">
            <a:spLocks noChangeArrowheads="1"/>
          </p:cNvSpPr>
          <p:nvPr/>
        </p:nvSpPr>
        <p:spPr bwMode="gray">
          <a:xfrm>
            <a:off x="7050088" y="6465888"/>
            <a:ext cx="20177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400"/>
              <a:t>www.themegallery.com</a:t>
            </a:r>
          </a:p>
        </p:txBody>
      </p:sp>
      <p:grpSp>
        <p:nvGrpSpPr>
          <p:cNvPr id="1046" name="Group 22"/>
          <p:cNvGrpSpPr>
            <a:grpSpLocks/>
          </p:cNvGrpSpPr>
          <p:nvPr/>
        </p:nvGrpSpPr>
        <p:grpSpPr bwMode="auto">
          <a:xfrm>
            <a:off x="762000" y="381000"/>
            <a:ext cx="6781800" cy="609600"/>
            <a:chOff x="480" y="240"/>
            <a:chExt cx="3168" cy="576"/>
          </a:xfrm>
        </p:grpSpPr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480" y="240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480" y="384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480" y="528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480" y="672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480" y="816"/>
              <a:ext cx="3168" cy="0"/>
            </a:xfrm>
            <a:prstGeom prst="line">
              <a:avLst/>
            </a:prstGeom>
            <a:noFill/>
            <a:ln w="9525">
              <a:solidFill>
                <a:srgbClr val="FFFFD9">
                  <a:alpha val="50000"/>
                </a:srgbClr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1053" name="Group 29"/>
          <p:cNvGrpSpPr>
            <a:grpSpLocks/>
          </p:cNvGrpSpPr>
          <p:nvPr/>
        </p:nvGrpSpPr>
        <p:grpSpPr bwMode="auto">
          <a:xfrm>
            <a:off x="8013700" y="193675"/>
            <a:ext cx="901700" cy="971550"/>
            <a:chOff x="5048" y="122"/>
            <a:chExt cx="568" cy="612"/>
          </a:xfrm>
        </p:grpSpPr>
        <p:sp>
          <p:nvSpPr>
            <p:cNvPr id="1040" name="Rectangle 16" descr="02"/>
            <p:cNvSpPr>
              <a:spLocks noChangeArrowheads="1"/>
            </p:cNvSpPr>
            <p:nvPr userDrawn="1"/>
          </p:nvSpPr>
          <p:spPr bwMode="gray">
            <a:xfrm rot="1760290">
              <a:off x="5048" y="166"/>
              <a:ext cx="568" cy="568"/>
            </a:xfrm>
            <a:prstGeom prst="rect">
              <a:avLst/>
            </a:prstGeom>
            <a:blipFill dpi="0" rotWithShape="1">
              <a:blip r:embed="rId15" cstate="print"/>
              <a:srcRect/>
              <a:stretch>
                <a:fillRect/>
              </a:stretch>
            </a:blipFill>
            <a:ln w="3810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2" name="Picture 18" descr="03"/>
            <p:cNvPicPr>
              <a:picLocks noChangeAspect="1" noChangeArrowheads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gray">
            <a:xfrm>
              <a:off x="5464" y="122"/>
              <a:ext cx="104" cy="166"/>
            </a:xfrm>
            <a:prstGeom prst="rect">
              <a:avLst/>
            </a:prstGeom>
            <a:noFill/>
          </p:spPr>
        </p:pic>
      </p:grpSp>
      <p:grpSp>
        <p:nvGrpSpPr>
          <p:cNvPr id="1052" name="Group 28"/>
          <p:cNvGrpSpPr>
            <a:grpSpLocks/>
          </p:cNvGrpSpPr>
          <p:nvPr/>
        </p:nvGrpSpPr>
        <p:grpSpPr bwMode="auto">
          <a:xfrm>
            <a:off x="7283450" y="0"/>
            <a:ext cx="1022350" cy="1233488"/>
            <a:chOff x="4588" y="0"/>
            <a:chExt cx="644" cy="777"/>
          </a:xfrm>
        </p:grpSpPr>
        <p:sp>
          <p:nvSpPr>
            <p:cNvPr id="1041" name="Rectangle 17" descr="01"/>
            <p:cNvSpPr>
              <a:spLocks noChangeArrowheads="1"/>
            </p:cNvSpPr>
            <p:nvPr userDrawn="1"/>
          </p:nvSpPr>
          <p:spPr bwMode="gray">
            <a:xfrm rot="682726">
              <a:off x="4588" y="133"/>
              <a:ext cx="644" cy="644"/>
            </a:xfrm>
            <a:prstGeom prst="rect">
              <a:avLst/>
            </a:prstGeom>
            <a:blipFill dpi="0" rotWithShape="1">
              <a:blip r:embed="rId17" cstate="print"/>
              <a:srcRect/>
              <a:stretch>
                <a:fillRect/>
              </a:stretch>
            </a:blip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pic>
          <p:nvPicPr>
            <p:cNvPr id="1043" name="Picture 19" descr="04"/>
            <p:cNvPicPr>
              <a:picLocks noChangeAspect="1" noChangeArrowheads="1"/>
            </p:cNvPicPr>
            <p:nvPr userDrawn="1"/>
          </p:nvPicPr>
          <p:blipFill>
            <a:blip r:embed="rId18" cstate="print"/>
            <a:srcRect/>
            <a:stretch>
              <a:fillRect/>
            </a:stretch>
          </p:blipFill>
          <p:spPr bwMode="gray">
            <a:xfrm>
              <a:off x="4880" y="0"/>
              <a:ext cx="120" cy="192"/>
            </a:xfrm>
            <a:prstGeom prst="rect">
              <a:avLst/>
            </a:prstGeom>
            <a:noFill/>
          </p:spPr>
        </p:pic>
      </p:grpSp>
      <p:sp>
        <p:nvSpPr>
          <p:cNvPr id="1056" name="Rectangle 32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28194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57" name="Rectangle 33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5029200" y="6477000"/>
            <a:ext cx="1981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58" name="Rectangle 34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152400" y="6477000"/>
            <a:ext cx="381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A27C891-AD64-4791-8398-2DF0175C967F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1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ru.wikipedia.org/wiki/%D0%91%D0%BB%D1%83%D0%BC,_%D0%91%D0%B5%D0%BD%D0%B4%D0%B6%D0%B0%D0%BC%D0%B8%D0%BD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786050" y="1928802"/>
            <a:ext cx="6567494" cy="1012825"/>
          </a:xfrm>
        </p:spPr>
        <p:txBody>
          <a:bodyPr/>
          <a:lstStyle/>
          <a:p>
            <a:pPr algn="ctr"/>
            <a:r>
              <a:rPr lang="ru-RU" dirty="0" smtClean="0"/>
              <a:t>Система вопросов</a:t>
            </a:r>
            <a:br>
              <a:rPr lang="ru-RU" dirty="0" smtClean="0"/>
            </a:br>
            <a:r>
              <a:rPr lang="ru-RU" dirty="0" smtClean="0"/>
              <a:t>как эффективная технология обучения</a:t>
            </a:r>
            <a:endParaRPr lang="en-US" dirty="0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gray">
          <a:xfrm>
            <a:off x="5562600" y="1219200"/>
            <a:ext cx="2971800" cy="76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5143504" y="5000636"/>
            <a:ext cx="4000496" cy="533400"/>
          </a:xfrm>
        </p:spPr>
        <p:txBody>
          <a:bodyPr/>
          <a:lstStyle/>
          <a:p>
            <a:pPr algn="ctr">
              <a:lnSpc>
                <a:spcPts val="1700"/>
              </a:lnSpc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Гаун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Наталья Владимировна</a:t>
            </a:r>
          </a:p>
          <a:p>
            <a:pPr algn="ctr">
              <a:lnSpc>
                <a:spcPts val="1700"/>
              </a:lnSpc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Учитель музыки , председатель МО предметов развивающего цикла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en-US" sz="5400" dirty="0"/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42844" y="1571611"/>
          <a:ext cx="8858313" cy="5143537"/>
        </p:xfrm>
        <a:graphic>
          <a:graphicData uri="http://schemas.openxmlformats.org/drawingml/2006/table">
            <a:tbl>
              <a:tblPr/>
              <a:tblGrid>
                <a:gridCol w="1428760"/>
                <a:gridCol w="2071702"/>
                <a:gridCol w="2143140"/>
                <a:gridCol w="3214711"/>
              </a:tblGrid>
              <a:tr h="1320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достижения определенного уровня мышления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Слова-помощники для составления вопросов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Глаголы, используемые для формулирования целей обучения и составления заданий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 уровень - </a:t>
                      </a:r>
                      <a:r>
                        <a:rPr lang="ru-RU" sz="2000" b="1" u="sng" dirty="0">
                          <a:latin typeface="Times New Roman"/>
                          <a:ea typeface="Calibri"/>
                          <a:cs typeface="Times New Roman"/>
                        </a:rPr>
                        <a:t>синтез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>
                          <a:latin typeface="Times New Roman"/>
                          <a:ea typeface="Calibri"/>
                          <a:cs typeface="Times New Roman"/>
                        </a:rPr>
                        <a:t>Соединение частей так, чтобы создать что-то новое и решить проблему.</a:t>
                      </a:r>
                      <a:endParaRPr lang="ru-RU" sz="16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1)Что можно предложить, чтобы…?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2)Как можно объединить…?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Создать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Соединить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Придумать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Разработать схему, модель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Составить план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Сочинить рассказ, эссе, стихотворение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Подытожить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Сделать вывод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en-US" sz="5400" dirty="0"/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42844" y="1428737"/>
          <a:ext cx="8858313" cy="5417857"/>
        </p:xfrm>
        <a:graphic>
          <a:graphicData uri="http://schemas.openxmlformats.org/drawingml/2006/table">
            <a:tbl>
              <a:tblPr/>
              <a:tblGrid>
                <a:gridCol w="1357322"/>
                <a:gridCol w="2000264"/>
                <a:gridCol w="3357586"/>
                <a:gridCol w="2143141"/>
              </a:tblGrid>
              <a:tr h="16430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достижения определенного уровня мышления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Слова-помощники для составления вопросов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Глаголы, используемые для формулирования целей обучения и составления заданий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6 уровень – </a:t>
                      </a:r>
                      <a:r>
                        <a:rPr lang="ru-RU" sz="1800" b="1" u="sng" dirty="0">
                          <a:latin typeface="Times New Roman"/>
                          <a:ea typeface="Calibri"/>
                          <a:cs typeface="Times New Roman"/>
                        </a:rPr>
                        <a:t>оценка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Оценка ситуации, высказывание своей точки зрения и ее защита, рекомендация решения, высказывание о ценности информации.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1)Вы согласны…?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2)Почему…?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3)С чем вы не согласны…?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4)Почему выбрано это произведение…?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5)Что можно предложить, чтобы…?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6)Как можно оценить с позиции сегодняшнего дня (завтрашнего, вчерашнего), зрелого человека и т.д.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7)На чем основывается ваше утверждение…?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Calibri"/>
                          <a:cs typeface="Times New Roman"/>
                        </a:rPr>
                        <a:t>8)В чем сильные и слабые стороны…?</a:t>
                      </a:r>
                      <a:endParaRPr lang="ru-RU" sz="12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Оценить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Сравнить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Обосновать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Представить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Защитите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Поддержите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Противопоставьте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Спрогнозируйте 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Лекции преподавателя кафедры эстетического образования курсов повышения квалификации Московского института открытого образования </a:t>
            </a:r>
            <a:r>
              <a:rPr lang="ru-RU" dirty="0" err="1" smtClean="0"/>
              <a:t>Кошминой</a:t>
            </a:r>
            <a:r>
              <a:rPr lang="ru-RU" dirty="0" smtClean="0"/>
              <a:t> И.В.</a:t>
            </a:r>
          </a:p>
          <a:p>
            <a:r>
              <a:rPr lang="en-US" dirty="0" smtClean="0"/>
              <a:t>ru.wikipedia.org/wiki/</a:t>
            </a:r>
            <a:r>
              <a:rPr lang="ru-RU" b="1" dirty="0" err="1" smtClean="0"/>
              <a:t>Таксономия</a:t>
            </a:r>
            <a:r>
              <a:rPr lang="ru-RU" dirty="0" err="1" smtClean="0"/>
              <a:t>_</a:t>
            </a:r>
            <a:r>
              <a:rPr lang="ru-RU" b="1" dirty="0" err="1" smtClean="0"/>
              <a:t>Блума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71802" y="1295400"/>
            <a:ext cx="6072198" cy="2919418"/>
          </a:xfrm>
        </p:spPr>
        <p:txBody>
          <a:bodyPr/>
          <a:lstStyle/>
          <a:p>
            <a:pPr algn="ctr"/>
            <a:r>
              <a:rPr lang="ru-RU" sz="6600" dirty="0" smtClean="0"/>
              <a:t>Спасибо </a:t>
            </a:r>
            <a:br>
              <a:rPr lang="ru-RU" sz="6600" dirty="0" smtClean="0"/>
            </a:br>
            <a:r>
              <a:rPr lang="ru-RU" sz="6600" dirty="0" smtClean="0"/>
              <a:t>за внимание!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ru-RU" sz="5400" dirty="0"/>
          </a:p>
        </p:txBody>
      </p:sp>
      <p:pic>
        <p:nvPicPr>
          <p:cNvPr id="4" name="Содержимое 3" descr="chapter_5.gif"/>
          <p:cNvPicPr>
            <a:picLocks noGrp="1" noChangeAspect="1"/>
          </p:cNvPicPr>
          <p:nvPr>
            <p:ph idx="1"/>
          </p:nvPr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28662" y="1357298"/>
            <a:ext cx="7215238" cy="492922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71472" y="1214422"/>
            <a:ext cx="8358246" cy="4857784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Вопросы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разных типов выполняют разные задачи.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Искусство задавания вопросов является очень важным: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Оно поощряет самостоятельный поиск ответов, а также побуждает школьников задавать свои собственные вопросы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Школьники с большей вероятностью станут заниматься самостоятельно, потому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им интересен поиск ответов на задаваемые вопросы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Школьники видят взаимосвязи между изучаемым школьным предметом и реальным миром – это может изменить их взгляд на сам процесс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ru-RU" sz="5400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2214546" y="1214422"/>
            <a:ext cx="6929454" cy="5357850"/>
          </a:xfrm>
        </p:spPr>
        <p:txBody>
          <a:bodyPr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Таксономия </a:t>
            </a:r>
            <a:r>
              <a:rPr lang="ru-RU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Блума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ru-RU" sz="28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таксономия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педагогических целей в познавательной сфере, предложенная в 1956 году американским психологом 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 tooltip="Блум, Бенджамин"/>
              </a:rPr>
              <a:t>Бенджамином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 tooltip="Блум, Бенджамин"/>
              </a:rPr>
              <a:t> </a:t>
            </a:r>
            <a:r>
              <a:rPr lang="ru-RU" sz="28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hlinkClick r:id="rId2" tooltip="Блум, Бенджамин"/>
              </a:rPr>
              <a:t>Блумом</a:t>
            </a:r>
            <a:r>
              <a:rPr lang="ru-RU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 (1913—1999</a:t>
            </a:r>
            <a:r>
              <a:rPr lang="ru-RU" sz="28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Полезная 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схема, которая помогает соотнести вопросы с определенной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категорией.</a:t>
            </a:r>
            <a:endParaRPr lang="ru-RU" sz="24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Идет от простейшего к наиболее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сложному.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* Предполагает, что в «основании пирамиды» находятся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знания.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/>
          </a:p>
        </p:txBody>
      </p:sp>
      <p:pic>
        <p:nvPicPr>
          <p:cNvPr id="4" name="Рисунок 3" descr="Bloom_Benjam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1214422"/>
            <a:ext cx="2071702" cy="27146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6934200" cy="914400"/>
          </a:xfrm>
        </p:spPr>
        <p:txBody>
          <a:bodyPr/>
          <a:lstStyle/>
          <a:p>
            <a:r>
              <a:rPr lang="ru-RU" sz="5400" dirty="0" smtClean="0"/>
              <a:t>Уровни мышления</a:t>
            </a:r>
            <a:endParaRPr lang="ru-RU" sz="5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271854" y="1643050"/>
          <a:ext cx="5872146" cy="50720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Левая фигурная скобка 4"/>
          <p:cNvSpPr/>
          <p:nvPr/>
        </p:nvSpPr>
        <p:spPr>
          <a:xfrm>
            <a:off x="3643306" y="1643050"/>
            <a:ext cx="1000132" cy="2500330"/>
          </a:xfrm>
          <a:prstGeom prst="leftBrace">
            <a:avLst>
              <a:gd name="adj1" fmla="val 8333"/>
              <a:gd name="adj2" fmla="val 50515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Левая фигурная скобка 5"/>
          <p:cNvSpPr/>
          <p:nvPr/>
        </p:nvSpPr>
        <p:spPr>
          <a:xfrm>
            <a:off x="2357422" y="4143380"/>
            <a:ext cx="928694" cy="2500330"/>
          </a:xfrm>
          <a:prstGeom prst="leftBrac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000100" y="2643182"/>
            <a:ext cx="2647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Высокий уровень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5143512"/>
            <a:ext cx="2451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Низкий уровень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1">
        <p:bldAsOne/>
      </p:bldGraphic>
      <p:bldP spid="5" grpId="0" animBg="1"/>
      <p:bldP spid="6" grpId="0" animBg="1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34" y="285728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en-US" sz="5400" dirty="0"/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42844" y="1428736"/>
          <a:ext cx="8858313" cy="5286412"/>
        </p:xfrm>
        <a:graphic>
          <a:graphicData uri="http://schemas.openxmlformats.org/drawingml/2006/table">
            <a:tbl>
              <a:tblPr/>
              <a:tblGrid>
                <a:gridCol w="1512395"/>
                <a:gridCol w="2808733"/>
                <a:gridCol w="2320290"/>
                <a:gridCol w="2216895"/>
              </a:tblGrid>
              <a:tr h="701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достижения определенного уровня мышления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Слова-помощники для составления вопросов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Глаголы, используемые для формулирования целей обучения и составления заданий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9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 уровень - </a:t>
                      </a:r>
                      <a:r>
                        <a:rPr lang="ru-RU" sz="2400" b="1" u="sng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знание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Знание терминологии, конкретной информации о предмете или явлении, средств и способов действия о предмете.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Кто …?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Что …?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Где …?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Когда …</a:t>
                      </a: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Сколько </a:t>
                      </a: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…?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Кем …?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indent="44958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и т.д.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Назвать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Составить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Перечислить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Рассказать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Показать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Описать</a:t>
                      </a:r>
                      <a:endParaRPr lang="ru-RU" sz="1800" b="1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en-US" sz="5400" dirty="0"/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42844" y="1428736"/>
          <a:ext cx="8858313" cy="5286412"/>
        </p:xfrm>
        <a:graphic>
          <a:graphicData uri="http://schemas.openxmlformats.org/drawingml/2006/table">
            <a:tbl>
              <a:tblPr/>
              <a:tblGrid>
                <a:gridCol w="1428760"/>
                <a:gridCol w="2643206"/>
                <a:gridCol w="2643206"/>
                <a:gridCol w="2143141"/>
              </a:tblGrid>
              <a:tr h="7016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достижения определенного уровня мышления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Слова-помощники для составления вопросов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Глаголы, используемые для формулирования целей обучения и составления заданий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54905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 уровень - </a:t>
                      </a:r>
                      <a:r>
                        <a:rPr lang="ru-RU" sz="2000" b="1" u="sng" dirty="0">
                          <a:latin typeface="Times New Roman"/>
                          <a:ea typeface="Calibri"/>
                          <a:cs typeface="Times New Roman"/>
                        </a:rPr>
                        <a:t>понимание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Понимание смысла информации, выявление основной идеи, преобразование информации в более краткую форму. Преобразование слов в символы, иллюстрации, таблицы, графики.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1)Какова главная идея…?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2)Какое произведение соответствует…?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3)Что это означает…?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 4)Как вы можете объяснить…?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5)Можно ли сказать другими словами…?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Сформулировать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Привести примеры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Объяснить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Определить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571472" y="285728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en-US" sz="5400" dirty="0"/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42844" y="1571611"/>
          <a:ext cx="8858313" cy="5143537"/>
        </p:xfrm>
        <a:graphic>
          <a:graphicData uri="http://schemas.openxmlformats.org/drawingml/2006/table">
            <a:tbl>
              <a:tblPr/>
              <a:tblGrid>
                <a:gridCol w="1643074"/>
                <a:gridCol w="2143140"/>
                <a:gridCol w="2500330"/>
                <a:gridCol w="2571769"/>
              </a:tblGrid>
              <a:tr h="132016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достижения определенного уровня мышления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Слова-помощники для составления вопросов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Глаголы, используемые для формулирования целей обучения и составления заданий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04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 уровень - </a:t>
                      </a:r>
                      <a:r>
                        <a:rPr lang="ru-RU" sz="2000" b="1" u="sng" dirty="0">
                          <a:latin typeface="Times New Roman"/>
                          <a:ea typeface="Calibri"/>
                          <a:cs typeface="Times New Roman"/>
                        </a:rPr>
                        <a:t>применение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Использовать знания в новой ситуации или использовать их для практического решения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1)Как можно решить проблему…, используя знания о...?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2)Как применить для решения проблемы…?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3)Что будет, если…?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Изменить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Использовать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Проиллюстрировать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Решить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Видоизменить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Связать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42910" y="285728"/>
            <a:ext cx="6934200" cy="914400"/>
          </a:xfrm>
        </p:spPr>
        <p:txBody>
          <a:bodyPr/>
          <a:lstStyle/>
          <a:p>
            <a:r>
              <a:rPr lang="ru-RU" sz="5400" dirty="0" smtClean="0"/>
              <a:t>Система вопросов</a:t>
            </a:r>
            <a:endParaRPr lang="en-US" sz="4800" dirty="0"/>
          </a:p>
        </p:txBody>
      </p:sp>
      <p:graphicFrame>
        <p:nvGraphicFramePr>
          <p:cNvPr id="16387" name="Group 3"/>
          <p:cNvGraphicFramePr>
            <a:graphicFrameLocks noGrp="1"/>
          </p:cNvGraphicFramePr>
          <p:nvPr/>
        </p:nvGraphicFramePr>
        <p:xfrm>
          <a:off x="142844" y="1500175"/>
          <a:ext cx="8858313" cy="5161597"/>
        </p:xfrm>
        <a:graphic>
          <a:graphicData uri="http://schemas.openxmlformats.org/drawingml/2006/table">
            <a:tbl>
              <a:tblPr/>
              <a:tblGrid>
                <a:gridCol w="1357322"/>
                <a:gridCol w="2500330"/>
                <a:gridCol w="2643206"/>
                <a:gridCol w="2357455"/>
              </a:tblGrid>
              <a:tr h="180879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Уровень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мышления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Характеристика достижения определенного уровня мышления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Слова-помощники для составления вопросов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Глаголы, используемые для формулирования целей обучения и составления заданий</a:t>
                      </a:r>
                      <a:endParaRPr kumimoji="0" lang="ru-RU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47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 уровень - </a:t>
                      </a:r>
                      <a:r>
                        <a:rPr lang="ru-RU" sz="2000" b="1" u="sng" dirty="0">
                          <a:latin typeface="Times New Roman"/>
                          <a:ea typeface="Calibri"/>
                          <a:cs typeface="Times New Roman"/>
                        </a:rPr>
                        <a:t>анализ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Классификация материала на составляющие или разбивка на малые части, чтобы стала понятна структура.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Выявление сходства и различия, связи.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Определение причин происхождения.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1)Как связано с 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2)В чем различие…?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3)Каковы составляющие…?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4)Какие подтверждения можно привести…?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ts val="2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5)Что свидетельствует о ...?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Проанализировать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Сравнить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Отобрать 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97180" algn="l"/>
                        </a:tabLst>
                      </a:pP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Установить связь</a:t>
                      </a:r>
                      <a:endParaRPr lang="ru-RU" sz="16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DE9DF">
                        <a:alpha val="5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hool_ani">
  <a:themeElements>
    <a:clrScheme name="Default Design 1">
      <a:dk1>
        <a:srgbClr val="000000"/>
      </a:dk1>
      <a:lt1>
        <a:srgbClr val="FFFFD9"/>
      </a:lt1>
      <a:dk2>
        <a:srgbClr val="000000"/>
      </a:dk2>
      <a:lt2>
        <a:srgbClr val="FFFFFF"/>
      </a:lt2>
      <a:accent1>
        <a:srgbClr val="6CD69C"/>
      </a:accent1>
      <a:accent2>
        <a:srgbClr val="33CCCC"/>
      </a:accent2>
      <a:accent3>
        <a:srgbClr val="FFFFE9"/>
      </a:accent3>
      <a:accent4>
        <a:srgbClr val="000000"/>
      </a:accent4>
      <a:accent5>
        <a:srgbClr val="BAE8CB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D9"/>
        </a:lt1>
        <a:dk2>
          <a:srgbClr val="000000"/>
        </a:dk2>
        <a:lt2>
          <a:srgbClr val="FFFFFF"/>
        </a:lt2>
        <a:accent1>
          <a:srgbClr val="6CD69C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BAE8CB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DCFCDE"/>
        </a:lt1>
        <a:dk2>
          <a:srgbClr val="000000"/>
        </a:dk2>
        <a:lt2>
          <a:srgbClr val="FFFFFF"/>
        </a:lt2>
        <a:accent1>
          <a:srgbClr val="AD6DD5"/>
        </a:accent1>
        <a:accent2>
          <a:srgbClr val="4AD828"/>
        </a:accent2>
        <a:accent3>
          <a:srgbClr val="EBFDEC"/>
        </a:accent3>
        <a:accent4>
          <a:srgbClr val="000000"/>
        </a:accent4>
        <a:accent5>
          <a:srgbClr val="D3BAE7"/>
        </a:accent5>
        <a:accent6>
          <a:srgbClr val="42C423"/>
        </a:accent6>
        <a:hlink>
          <a:srgbClr val="F8A858"/>
        </a:hlink>
        <a:folHlink>
          <a:srgbClr val="5FB5E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CDCE7"/>
        </a:lt1>
        <a:dk2>
          <a:srgbClr val="000000"/>
        </a:dk2>
        <a:lt2>
          <a:srgbClr val="FFFFFF"/>
        </a:lt2>
        <a:accent1>
          <a:srgbClr val="65DADD"/>
        </a:accent1>
        <a:accent2>
          <a:srgbClr val="EB9F15"/>
        </a:accent2>
        <a:accent3>
          <a:srgbClr val="FDEBF1"/>
        </a:accent3>
        <a:accent4>
          <a:srgbClr val="000000"/>
        </a:accent4>
        <a:accent5>
          <a:srgbClr val="B8EAEB"/>
        </a:accent5>
        <a:accent6>
          <a:srgbClr val="D59012"/>
        </a:accent6>
        <a:hlink>
          <a:srgbClr val="B4D977"/>
        </a:hlink>
        <a:folHlink>
          <a:srgbClr val="F973D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School_ani</Template>
  <TotalTime>210</TotalTime>
  <Words>597</Words>
  <Application>Microsoft Office PowerPoint</Application>
  <PresentationFormat>Экран (4:3)</PresentationFormat>
  <Paragraphs>144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School_ani</vt:lpstr>
      <vt:lpstr>Система вопросов как эффективная технология обучения</vt:lpstr>
      <vt:lpstr>Система вопросов</vt:lpstr>
      <vt:lpstr>Система вопросов</vt:lpstr>
      <vt:lpstr>Система вопросов</vt:lpstr>
      <vt:lpstr>Уровни мышления</vt:lpstr>
      <vt:lpstr>Система вопросов</vt:lpstr>
      <vt:lpstr>Система вопросов</vt:lpstr>
      <vt:lpstr>Система вопросов</vt:lpstr>
      <vt:lpstr>Система вопросов</vt:lpstr>
      <vt:lpstr>Система вопросов</vt:lpstr>
      <vt:lpstr>Система вопросов</vt:lpstr>
      <vt:lpstr>Литература</vt:lpstr>
      <vt:lpstr>Спасибо  за внимание!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вопросов и уровни мышления</dc:title>
  <dc:creator>1</dc:creator>
  <cp:lastModifiedBy>Алексей</cp:lastModifiedBy>
  <cp:revision>22</cp:revision>
  <dcterms:created xsi:type="dcterms:W3CDTF">2013-01-13T10:10:15Z</dcterms:created>
  <dcterms:modified xsi:type="dcterms:W3CDTF">2013-09-22T09:17:03Z</dcterms:modified>
</cp:coreProperties>
</file>