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1" r:id="rId5"/>
    <p:sldId id="258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8448A7-F56B-48CC-8790-E631E4AC51C9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433F56-6382-49DE-89C6-07CFA57641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«Мои фотографии»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Ыскак</a:t>
            </a:r>
            <a:r>
              <a:rPr lang="ru-RU" dirty="0" smtClean="0"/>
              <a:t> Айзере,</a:t>
            </a:r>
          </a:p>
          <a:p>
            <a:r>
              <a:rPr lang="ru-RU" dirty="0" smtClean="0"/>
              <a:t>3А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сделала фото.</a:t>
            </a:r>
          </a:p>
          <a:p>
            <a:r>
              <a:rPr lang="ru-RU" dirty="0" smtClean="0"/>
              <a:t>Поместила свои фотографии в презентацию.</a:t>
            </a:r>
          </a:p>
          <a:p>
            <a:r>
              <a:rPr lang="ru-RU" dirty="0" smtClean="0"/>
              <a:t>Подписала слайды.</a:t>
            </a:r>
          </a:p>
          <a:p>
            <a:r>
              <a:rPr lang="ru-RU" dirty="0" smtClean="0"/>
              <a:t>Добавила несколько слов о себе.</a:t>
            </a:r>
          </a:p>
          <a:p>
            <a:r>
              <a:rPr lang="ru-RU" dirty="0" smtClean="0"/>
              <a:t>Выбрала дизайн.</a:t>
            </a:r>
          </a:p>
          <a:p>
            <a:r>
              <a:rPr lang="ru-RU" dirty="0" smtClean="0"/>
              <a:t>Вставила анимацию.</a:t>
            </a:r>
          </a:p>
          <a:p>
            <a:r>
              <a:rPr lang="ru-RU" dirty="0" smtClean="0"/>
              <a:t>И ВОТ ГОТОВА МОЯ ПРЕЗЕНТАЦИЯ!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3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грустна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16518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Z:\Цыбикова ТР\ФОТО\WebcamApplicationSnapshot_20140116-10244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4324"/>
            <a:ext cx="691276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05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передаю привет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Z:\Цыбикова ТР\ФОТО\WebcamApplicationSnapshot_20140116-10243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7302474" cy="462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4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smtClean="0"/>
              <a:t>улыбчива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Z:\Цыбикова ТР\ФОТО\WebcamApplicationSnapshot_20140116-1024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491114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75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дразнюсь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98884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3074" name="Picture 2" descr="Z:\Цыбикова ТР\ФОТО\WebcamApplicationSnapshot_20140116-1024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774311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smtClean="0"/>
              <a:t>думаю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Z:\Цыбикова ТР\ФОТО\WebcamApplicationSnapshot_20140116-10244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68062"/>
            <a:ext cx="763284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улыбаюсь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Z:\Цыбикова ТР\ФОТО\WebcamApplicationSnapshot_20140116-1024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19" y="1556792"/>
            <a:ext cx="763284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77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меня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9 лет</a:t>
            </a:r>
          </a:p>
          <a:p>
            <a:r>
              <a:rPr lang="ru-RU" dirty="0" smtClean="0"/>
              <a:t>Я родилась 26 апреля</a:t>
            </a:r>
          </a:p>
          <a:p>
            <a:r>
              <a:rPr lang="ru-RU" dirty="0" smtClean="0"/>
              <a:t>Я люблю </a:t>
            </a:r>
            <a:r>
              <a:rPr lang="ru-RU" dirty="0" smtClean="0"/>
              <a:t>рисовать, </a:t>
            </a:r>
            <a:r>
              <a:rPr lang="ru-RU" dirty="0" smtClean="0"/>
              <a:t>кататься на коньках , рисовать по стеклу.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76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проект «Мои фотографии»</vt:lpstr>
      <vt:lpstr>Моя работа</vt:lpstr>
      <vt:lpstr>Я грустна</vt:lpstr>
      <vt:lpstr>Я передаю привет</vt:lpstr>
      <vt:lpstr>Я улыбчива</vt:lpstr>
      <vt:lpstr>Я дразнюсь</vt:lpstr>
      <vt:lpstr>Я думаю</vt:lpstr>
      <vt:lpstr>Я улыбаюсь</vt:lpstr>
      <vt:lpstr>Про меня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мое лицо</dc:title>
  <dc:creator>ученик</dc:creator>
  <cp:lastModifiedBy>ученик</cp:lastModifiedBy>
  <cp:revision>7</cp:revision>
  <dcterms:created xsi:type="dcterms:W3CDTF">2014-01-16T06:38:31Z</dcterms:created>
  <dcterms:modified xsi:type="dcterms:W3CDTF">2014-03-04T11:53:48Z</dcterms:modified>
</cp:coreProperties>
</file>