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3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F291C-D2D8-4063-9382-632A81FF431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0858-2FEF-4476-8581-08A0B453205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F291C-D2D8-4063-9382-632A81FF431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0858-2FEF-4476-8581-08A0B45320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F291C-D2D8-4063-9382-632A81FF431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0858-2FEF-4476-8581-08A0B45320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F291C-D2D8-4063-9382-632A81FF431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0858-2FEF-4476-8581-08A0B45320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F291C-D2D8-4063-9382-632A81FF431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0858-2FEF-4476-8581-08A0B453205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F291C-D2D8-4063-9382-632A81FF431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0858-2FEF-4476-8581-08A0B45320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F291C-D2D8-4063-9382-632A81FF431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0858-2FEF-4476-8581-08A0B45320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F291C-D2D8-4063-9382-632A81FF431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0858-2FEF-4476-8581-08A0B45320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F291C-D2D8-4063-9382-632A81FF431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0858-2FEF-4476-8581-08A0B45320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F291C-D2D8-4063-9382-632A81FF431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0858-2FEF-4476-8581-08A0B4532056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D3F291C-D2D8-4063-9382-632A81FF431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9E50858-2FEF-4476-8581-08A0B453205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D3F291C-D2D8-4063-9382-632A81FF431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9E50858-2FEF-4476-8581-08A0B453205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12" Type="http://schemas.openxmlformats.org/officeDocument/2006/relationships/image" Target="../media/image20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11" Type="http://schemas.openxmlformats.org/officeDocument/2006/relationships/image" Target="../media/image19.jpeg"/><Relationship Id="rId5" Type="http://schemas.openxmlformats.org/officeDocument/2006/relationships/image" Target="../media/image1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Проект «Моё лицо»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Черемных Никита, 3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2114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ОТСТАНЬ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Z:\Цыбикова ТР\ФОТО\WebcamApplicationSnapshot_20140116-10265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44824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055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НАИН </a:t>
            </a:r>
            <a:r>
              <a:rPr lang="ru-RU" dirty="0" err="1" smtClean="0"/>
              <a:t>НАИН</a:t>
            </a:r>
            <a:r>
              <a:rPr lang="ru-RU" dirty="0" smtClean="0"/>
              <a:t> </a:t>
            </a:r>
            <a:r>
              <a:rPr lang="ru-RU" dirty="0" err="1" smtClean="0"/>
              <a:t>НАИН</a:t>
            </a:r>
            <a:r>
              <a:rPr lang="ru-RU" dirty="0" smtClean="0"/>
              <a:t> </a:t>
            </a:r>
            <a:r>
              <a:rPr lang="ru-RU" dirty="0" err="1" smtClean="0"/>
              <a:t>НАИН</a:t>
            </a:r>
            <a:r>
              <a:rPr lang="ru-RU" dirty="0" smtClean="0"/>
              <a:t> !!!!!!!!!!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Z:\Цыбикова ТР\ФОТО\WebcamApplicationSnapshot_20140116-10520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725" y="2074863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178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 НЕ ЗНАЮ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Z:\Цыбикова ТР\ФОТО\WebcamApplicationSnapshot_20140116-105222 (3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846263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43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МОИ ДРУЗЬЯ</a:t>
            </a:r>
            <a:endParaRPr lang="ru-RU" dirty="0"/>
          </a:p>
        </p:txBody>
      </p:sp>
      <p:pic>
        <p:nvPicPr>
          <p:cNvPr id="11266" name="Picture 2" descr="Z:\Цыбикова ТР\ФОТО\WebcamApplicationSnapshot_20140116-101846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6" y="1491903"/>
            <a:ext cx="2332654" cy="174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Z:\Цыбикова ТР\ФОТО\WebcamApplicationSnapshot_20140116-101830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485" y="1538550"/>
            <a:ext cx="2208262" cy="1656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Z:\Цыбикова ТР\ФОТО\WebcamApplicationSnapshot_20140116-101920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761" y="3307347"/>
            <a:ext cx="2212649" cy="1659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5" descr="Z:\Цыбикова ТР\ФОТО\WebcamApplicationSnapshot_20140116-101929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676" y="1467526"/>
            <a:ext cx="2365158" cy="1773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Z:\Цыбикова ТР\ФОТО\WebcamApplicationSnapshot_20140116-101943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898" y="1538549"/>
            <a:ext cx="2358395" cy="1768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1" name="Picture 7" descr="Z:\Цыбикова ТР\ФОТО\WebcamApplicationSnapshot_20140116-101958.jpe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420" y="5011836"/>
            <a:ext cx="2332654" cy="1749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 descr="Z:\Цыбикова ТР\ФОТО\WebcamApplicationSnapshot_20140116-102011.jpe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138534"/>
            <a:ext cx="2110448" cy="1582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3" name="Picture 9" descr="Z:\Цыбикова ТР\ФОТО\WebcamApplicationSnapshot_20140116-102030.jpe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816" y="3453936"/>
            <a:ext cx="1992192" cy="1494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4" name="Picture 10" descr="Z:\Цыбикова ТР\ФОТО\WebcamApplicationSnapshot_20140116-102053.jpe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327" y="3363230"/>
            <a:ext cx="2196839" cy="1647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5" name="Picture 11" descr="Z:\Цыбикова ТР\ФОТО\WebcamApplicationSnapshot_20140116-102136.jpe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96" y="3262346"/>
            <a:ext cx="2332654" cy="1749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6" name="Picture 12" descr="Z:\Цыбикова ТР\ФОТО\WebcamApplicationSnapshot_20140116-102204.jpe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033944"/>
            <a:ext cx="2271894" cy="1703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04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Ура!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 научился </a:t>
            </a:r>
            <a:r>
              <a:rPr lang="ru-RU" smtClean="0"/>
              <a:t>пользоваться фотокамерой.</a:t>
            </a:r>
            <a:endParaRPr lang="ru-RU" dirty="0" smtClean="0"/>
          </a:p>
          <a:p>
            <a:r>
              <a:rPr lang="ru-RU" dirty="0" smtClean="0"/>
              <a:t>Я теперь умею делать презентацию в </a:t>
            </a:r>
            <a:r>
              <a:rPr lang="en-US" dirty="0" smtClean="0"/>
              <a:t>Power Point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Я умею вставлять фотографии в </a:t>
            </a:r>
            <a:r>
              <a:rPr lang="en-US" dirty="0"/>
              <a:t>Power Point</a:t>
            </a:r>
            <a:r>
              <a:rPr lang="ru-RU" dirty="0"/>
              <a:t>.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59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Я УДИВЛЁН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Z:\Цыбикова ТР\ФОТО\WebcamApplicationSnapshot_20140116-10211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313" y="1512888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0258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 РАД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Z:\Цыбикова ТР\ФОТО\WebcamApplicationSnapshot_20140116-10212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00808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767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 ГОВОРЮ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Z:\Цыбикова ТР\ФОТО\WebcamApplicationSnapshot_20140116-102123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16832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814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 ЭТО 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Z:\Цыбикова ТР\ФОТО\WebcamApplicationSnapshot_20140116-10212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263" y="1758950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495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Z:\Цыбикова ТР\ФОТО\WebcamApplicationSnapshot_20140116-102123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00808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6153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МНЕ НЕ КУПИЛИ АЙФОН!!!!!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Z:\Цыбикова ТР\ФОТО\WebcamApplicationSnapshot_20140116-102656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00808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9859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МНЕ </a:t>
            </a:r>
            <a:r>
              <a:rPr lang="ru-RU" dirty="0" smtClean="0"/>
              <a:t>ГРУСТНО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Z:\Цыбикова ТР\ФОТО\WebcamApplicationSnapshot_20140116-102649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950" y="1617663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352034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94</TotalTime>
  <Words>59</Words>
  <Application>Microsoft Office PowerPoint</Application>
  <PresentationFormat>Экран (4:3)</PresentationFormat>
  <Paragraphs>16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Модульная</vt:lpstr>
      <vt:lpstr>Проект «Моё лицо»</vt:lpstr>
      <vt:lpstr>Ура!</vt:lpstr>
      <vt:lpstr>                                                                                                              Я УДИВЛЁН                                                                                                              </vt:lpstr>
      <vt:lpstr>Я РАД</vt:lpstr>
      <vt:lpstr>Я ГОВОРЮ</vt:lpstr>
      <vt:lpstr>И ЭТО Я</vt:lpstr>
      <vt:lpstr>Презентация PowerPoint</vt:lpstr>
      <vt:lpstr>МНЕ НЕ КУПИЛИ АЙФОН!!!!!</vt:lpstr>
      <vt:lpstr>МНЕ ГРУСТНО</vt:lpstr>
      <vt:lpstr>ОТСТАНЬ</vt:lpstr>
      <vt:lpstr>НАИН НАИН НАИН НАИН !!!!!!!!!!</vt:lpstr>
      <vt:lpstr>Я НЕ ЗНАЮ</vt:lpstr>
      <vt:lpstr>МОИ ДРУЗЬЯ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моё лицо</dc:title>
  <dc:creator>ученик</dc:creator>
  <cp:lastModifiedBy>ученик</cp:lastModifiedBy>
  <cp:revision>7</cp:revision>
  <dcterms:created xsi:type="dcterms:W3CDTF">2014-01-16T06:47:09Z</dcterms:created>
  <dcterms:modified xsi:type="dcterms:W3CDTF">2014-02-28T06:10:03Z</dcterms:modified>
</cp:coreProperties>
</file>