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3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437F8E-ABCB-459E-B2FC-2851A298C8E1}" type="datetimeFigureOut">
              <a:rPr lang="ru-RU" smtClean="0"/>
              <a:t>28.02.2014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1468B5-CD71-4506-B2F8-C0B5942D1C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92961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556792"/>
            <a:ext cx="5990641" cy="2422509"/>
          </a:xfrm>
        </p:spPr>
        <p:txBody>
          <a:bodyPr>
            <a:normAutofit/>
          </a:bodyPr>
          <a:lstStyle>
            <a:lvl1pPr>
              <a:defRPr sz="3600" b="1" i="1">
                <a:cs typeface="Aharoni" panose="02010803020104030203" pitchFamily="2" charset="-79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4293096"/>
            <a:ext cx="5957316" cy="1800200"/>
          </a:xfrm>
        </p:spPr>
        <p:txBody>
          <a:bodyPr>
            <a:normAutofit/>
          </a:bodyPr>
          <a:lstStyle>
            <a:lvl1pPr marL="0" indent="0" algn="ctr">
              <a:buNone/>
              <a:defRPr sz="2400" b="1" i="1">
                <a:solidFill>
                  <a:schemeClr val="accent5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395536" y="6309320"/>
            <a:ext cx="2133600" cy="365125"/>
          </a:xfrm>
        </p:spPr>
        <p:txBody>
          <a:bodyPr/>
          <a:lstStyle>
            <a:lvl1pPr>
              <a:defRPr sz="1400" b="1" i="1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fld id="{13621227-986B-419D-806B-8D62597AD9A1}" type="datetime1">
              <a:rPr lang="ru-RU" smtClean="0"/>
              <a:t>28.02.2014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 b="1" i="1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ru-RU" dirty="0" smtClean="0"/>
              <a:t>Москва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b="1" i="1" u="none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fld id="{4234984C-D356-44DD-AEB1-5C8653127387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914523">
            <a:off x="6512917" y="310454"/>
            <a:ext cx="2048736" cy="2918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21565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599A5-BD3A-4681-98A9-87FE97CFDA28}" type="datetime1">
              <a:rPr lang="ru-RU" smtClean="0"/>
              <a:t>28.02.2014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Москва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4984C-D356-44DD-AEB1-5C86531273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8278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EBC2E-778F-4CD7-8187-F808FEFC045C}" type="datetime1">
              <a:rPr lang="ru-RU" smtClean="0"/>
              <a:t>28.02.2014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Москва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4984C-D356-44DD-AEB1-5C86531273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3947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63ADD-44C2-4A0E-922D-7E905C570DFC}" type="datetime1">
              <a:rPr lang="ru-RU" smtClean="0"/>
              <a:t>28.02.2014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Москва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4984C-D356-44DD-AEB1-5C865312738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4201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1EE0C-E323-4C85-B112-090CF64ABBAB}" type="datetime1">
              <a:rPr lang="ru-RU" smtClean="0"/>
              <a:t>28.02.2014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Москва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4984C-D356-44DD-AEB1-5C86531273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6051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20147-177A-4B6C-AA72-4807328FFC57}" type="datetime1">
              <a:rPr lang="ru-RU" smtClean="0"/>
              <a:t>28.02.2014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Москва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4984C-D356-44DD-AEB1-5C86531273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1550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A897D-765C-4F33-8081-69C876FF95BE}" type="datetime1">
              <a:rPr lang="ru-RU" smtClean="0"/>
              <a:t>28.02.2014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Москва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4984C-D356-44DD-AEB1-5C86531273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9824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5EEF9-5393-4EA5-97DF-E75F9D2C21D9}" type="datetime1">
              <a:rPr lang="ru-RU" smtClean="0"/>
              <a:t>28.02.2014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Москва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4984C-D356-44DD-AEB1-5C86531273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2304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786BF-BA24-4C23-A173-20399AAB02D3}" type="datetime1">
              <a:rPr lang="ru-RU" smtClean="0"/>
              <a:t>28.02.2014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Москва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4984C-D356-44DD-AEB1-5C86531273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9831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FA39D-54DF-49AF-AC41-20DA38090866}" type="datetime1">
              <a:rPr lang="ru-RU" smtClean="0"/>
              <a:t>28.02.2014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Москва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4984C-D356-44DD-AEB1-5C86531273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7637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AAF2E-D528-4C36-8F12-85AD6E3623A7}" type="datetime1">
              <a:rPr lang="ru-RU" smtClean="0"/>
              <a:t>28.02.2014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Москва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4984C-D356-44DD-AEB1-5C86531273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3768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63000">
              <a:schemeClr val="accent3">
                <a:lumMod val="40000"/>
                <a:lumOff val="60000"/>
              </a:schemeClr>
            </a:gs>
            <a:gs pos="18000">
              <a:srgbClr val="DEE7E0"/>
            </a:gs>
            <a:gs pos="69000">
              <a:srgbClr val="DAE5CB"/>
            </a:gs>
            <a:gs pos="42000">
              <a:srgbClr val="DCE6D9"/>
            </a:gs>
            <a:gs pos="94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414072-5CF2-456D-87F1-94D2E12C1ADD}" type="datetime1">
              <a:rPr lang="ru-RU" smtClean="0"/>
              <a:t>28.02.2014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Москва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34984C-D356-44DD-AEB1-5C86531273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9377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Математический диктант №9</a:t>
            </a:r>
            <a:br>
              <a:rPr lang="ru-RU" dirty="0" smtClean="0"/>
            </a:br>
            <a:r>
              <a:rPr lang="ru-RU" u="sng" dirty="0" smtClean="0">
                <a:solidFill>
                  <a:srgbClr val="FF0000"/>
                </a:solidFill>
              </a:rPr>
              <a:t>СУММА УГЛОВ ТРЕУГОЛЬНИКА</a:t>
            </a:r>
            <a:endParaRPr lang="ru-RU" u="sng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Работа ученицы </a:t>
            </a:r>
            <a:r>
              <a:rPr lang="ru-RU" dirty="0" smtClean="0"/>
              <a:t>7 класса </a:t>
            </a:r>
            <a:r>
              <a:rPr lang="ru-RU" dirty="0" smtClean="0"/>
              <a:t>«А»</a:t>
            </a:r>
          </a:p>
          <a:p>
            <a:r>
              <a:rPr lang="ru-RU" dirty="0" err="1" smtClean="0"/>
              <a:t>Лысенковой</a:t>
            </a:r>
            <a:r>
              <a:rPr lang="ru-RU" dirty="0" smtClean="0"/>
              <a:t> Ирины</a:t>
            </a:r>
          </a:p>
          <a:p>
            <a:r>
              <a:rPr lang="ru-RU" dirty="0" smtClean="0"/>
              <a:t>Учитель: </a:t>
            </a:r>
            <a:r>
              <a:rPr lang="ru-RU" dirty="0" err="1" smtClean="0"/>
              <a:t>Цыбикова</a:t>
            </a:r>
            <a:r>
              <a:rPr lang="ru-RU" dirty="0" smtClean="0"/>
              <a:t> Т. Р.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Москва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50778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Неправильно</a:t>
            </a:r>
            <a:r>
              <a:rPr lang="ru-RU" b="1" dirty="0">
                <a:solidFill>
                  <a:srgbClr val="FF0000"/>
                </a:solidFill>
              </a:rPr>
              <a:t>!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Подумай и ответь ещё раз.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Управляющая кнопка: возврат 3">
            <a:hlinkClick r:id="" action="ppaction://hlinkshowjump?jump=lastslideviewed" highlightClick="1"/>
          </p:cNvPr>
          <p:cNvSpPr/>
          <p:nvPr/>
        </p:nvSpPr>
        <p:spPr>
          <a:xfrm>
            <a:off x="7740352" y="6237312"/>
            <a:ext cx="576064" cy="432048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Москва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17709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СУММА УГЛОВ ТРЕУГОЛЬНИКА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Существует ли треугольник с углами 103°,137°,40 °?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Найдите третий угол треугольника, если два его угла равны 27°,70 °.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Существует ли треугольник, у которого два тупых угла7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Один из углов равнобедренного треугольника равен 140 °.Найдите остальные углы.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В треугольнике </a:t>
            </a:r>
            <a:r>
              <a:rPr lang="en-US" dirty="0" smtClean="0"/>
              <a:t>ABC </a:t>
            </a:r>
            <a:r>
              <a:rPr lang="ru-RU" dirty="0" smtClean="0"/>
              <a:t>угол </a:t>
            </a:r>
            <a:r>
              <a:rPr lang="en-US" dirty="0" smtClean="0"/>
              <a:t>A=40</a:t>
            </a:r>
            <a:r>
              <a:rPr lang="ru-RU" dirty="0" smtClean="0"/>
              <a:t>°</a:t>
            </a:r>
            <a:r>
              <a:rPr lang="en-US" dirty="0" smtClean="0"/>
              <a:t>, </a:t>
            </a:r>
            <a:r>
              <a:rPr lang="ru-RU" dirty="0" smtClean="0"/>
              <a:t>угол</a:t>
            </a:r>
            <a:r>
              <a:rPr lang="en-US" dirty="0" smtClean="0"/>
              <a:t> B</a:t>
            </a:r>
            <a:r>
              <a:rPr lang="ru-RU" dirty="0" smtClean="0"/>
              <a:t>=50 °.Какой это треугольник: остроугольный, прямоугольный, тупоугольный?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Москва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361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СУММА УГЛОВ ТРЕУГОЛЬНИКА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Существует ли треугольник с углами 103°,137°,40 °?</a:t>
            </a:r>
          </a:p>
          <a:p>
            <a:pPr marL="0" indent="0">
              <a:buNone/>
            </a:pPr>
            <a:r>
              <a:rPr lang="ru-RU" dirty="0" smtClean="0"/>
              <a:t>Ответы:</a:t>
            </a:r>
          </a:p>
          <a:p>
            <a:r>
              <a:rPr lang="ru-RU" dirty="0" smtClean="0">
                <a:hlinkClick r:id="rId2" action="ppaction://hlinksldjump"/>
              </a:rPr>
              <a:t>Да</a:t>
            </a:r>
            <a:endParaRPr lang="ru-RU" dirty="0" smtClean="0"/>
          </a:p>
          <a:p>
            <a:r>
              <a:rPr lang="ru-RU" dirty="0" smtClean="0">
                <a:hlinkClick r:id="rId3" action="ppaction://hlinksldjump"/>
              </a:rPr>
              <a:t>Нет</a:t>
            </a:r>
            <a:endParaRPr lang="ru-RU" dirty="0" smtClean="0"/>
          </a:p>
          <a:p>
            <a:r>
              <a:rPr lang="ru-RU" dirty="0" smtClean="0">
                <a:hlinkClick r:id="rId2" action="ppaction://hlinksldjump"/>
              </a:rPr>
              <a:t>невозможно ответить</a:t>
            </a:r>
            <a:endParaRPr lang="ru-RU" dirty="0" smtClean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Москва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76352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СУММА УГЛОВ ТРЕУГОЛЬНИКА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ru-RU" dirty="0" smtClean="0"/>
              <a:t>Найдите третий угол треугольника, если два его угла равны 27°,70 °.</a:t>
            </a:r>
          </a:p>
          <a:p>
            <a:pPr marL="0" indent="0">
              <a:buNone/>
            </a:pPr>
            <a:r>
              <a:rPr lang="ru-RU" dirty="0" smtClean="0"/>
              <a:t>ВЫБЕРИ ПРАВИЛЬНЫЙ ОТВЕТ:</a:t>
            </a:r>
          </a:p>
          <a:p>
            <a:r>
              <a:rPr lang="ru-RU" dirty="0" smtClean="0">
                <a:hlinkClick r:id="rId2" action="ppaction://hlinksldjump"/>
              </a:rPr>
              <a:t>83°</a:t>
            </a:r>
            <a:endParaRPr lang="ru-RU" dirty="0" smtClean="0"/>
          </a:p>
          <a:p>
            <a:r>
              <a:rPr lang="ru-RU" dirty="0" smtClean="0">
                <a:hlinkClick r:id="rId3" action="ppaction://hlinksldjump"/>
              </a:rPr>
              <a:t>150°</a:t>
            </a:r>
            <a:endParaRPr lang="ru-RU" dirty="0" smtClean="0"/>
          </a:p>
          <a:p>
            <a:r>
              <a:rPr lang="ru-RU" dirty="0" smtClean="0">
                <a:hlinkClick r:id="rId3" action="ppaction://hlinksldjump"/>
              </a:rPr>
              <a:t>Не хватает данных</a:t>
            </a:r>
            <a:endParaRPr lang="ru-RU" dirty="0" smtClean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Москва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76352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СУММА УГЛОВ ТРЕУГОЛЬНИКА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ru-RU" dirty="0" smtClean="0"/>
              <a:t>Существует ли треугольник, у которого два тупых угла?</a:t>
            </a:r>
          </a:p>
          <a:p>
            <a:pPr marL="0" indent="0">
              <a:buNone/>
            </a:pPr>
            <a:r>
              <a:rPr lang="ru-RU" dirty="0" smtClean="0"/>
              <a:t>ВЫБЕРИ ВЕРНЫЙ ОТВЕТ:</a:t>
            </a:r>
          </a:p>
          <a:p>
            <a:r>
              <a:rPr lang="ru-RU" dirty="0" smtClean="0">
                <a:hlinkClick r:id="rId2" action="ppaction://hlinksldjump"/>
              </a:rPr>
              <a:t>Да</a:t>
            </a:r>
            <a:endParaRPr lang="ru-RU" dirty="0" smtClean="0"/>
          </a:p>
          <a:p>
            <a:r>
              <a:rPr lang="ru-RU" dirty="0" smtClean="0">
                <a:hlinkClick r:id="rId3" action="ppaction://hlinksldjump"/>
              </a:rPr>
              <a:t>Нет</a:t>
            </a:r>
            <a:endParaRPr lang="ru-RU" dirty="0" smtClean="0"/>
          </a:p>
          <a:p>
            <a:r>
              <a:rPr lang="ru-RU" dirty="0" smtClean="0">
                <a:hlinkClick r:id="rId2" action="ppaction://hlinksldjump"/>
              </a:rPr>
              <a:t>Иногда</a:t>
            </a: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514350" indent="-514350">
              <a:buFont typeface="+mj-lt"/>
              <a:buAutoNum type="arabicPeriod" startAt="3"/>
            </a:pPr>
            <a:endParaRPr lang="ru-RU" dirty="0" smtClean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Москва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76352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СУММА УГЛОВ ТРЕУГОЛЬНИКА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ru-RU" dirty="0" smtClean="0"/>
              <a:t>Один из углов равнобедренного треугольника равен 140 °.Найдите остальные углы.</a:t>
            </a:r>
          </a:p>
          <a:p>
            <a:r>
              <a:rPr lang="ru-RU" dirty="0" smtClean="0">
                <a:hlinkClick r:id="rId2" action="ppaction://hlinksldjump"/>
              </a:rPr>
              <a:t>20° и 20 °</a:t>
            </a:r>
            <a:endParaRPr lang="ru-RU" dirty="0" smtClean="0"/>
          </a:p>
          <a:p>
            <a:r>
              <a:rPr lang="ru-RU" dirty="0" smtClean="0">
                <a:hlinkClick r:id="rId3" action="ppaction://hlinksldjump"/>
              </a:rPr>
              <a:t>20 ° и 30 °</a:t>
            </a:r>
            <a:endParaRPr lang="ru-RU" dirty="0" smtClean="0"/>
          </a:p>
          <a:p>
            <a:r>
              <a:rPr lang="ru-RU" dirty="0" smtClean="0">
                <a:hlinkClick r:id="rId3" action="ppaction://hlinksldjump"/>
              </a:rPr>
              <a:t>Невозможно вычислить</a:t>
            </a:r>
            <a:endParaRPr lang="ru-RU" dirty="0" smtClean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Москва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76352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СУММА УГЛОВ ТРЕУГОЛЬНИКА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 startAt="5"/>
            </a:pPr>
            <a:r>
              <a:rPr lang="ru-RU" dirty="0" smtClean="0"/>
              <a:t>В треугольнике </a:t>
            </a:r>
            <a:r>
              <a:rPr lang="en-US" dirty="0" smtClean="0"/>
              <a:t>ABC </a:t>
            </a:r>
            <a:r>
              <a:rPr lang="ru-RU" dirty="0" smtClean="0"/>
              <a:t>угол </a:t>
            </a:r>
            <a:r>
              <a:rPr lang="en-US" dirty="0" smtClean="0"/>
              <a:t>A=40</a:t>
            </a:r>
            <a:r>
              <a:rPr lang="ru-RU" dirty="0" smtClean="0"/>
              <a:t>°</a:t>
            </a:r>
            <a:r>
              <a:rPr lang="en-US" dirty="0" smtClean="0"/>
              <a:t>, </a:t>
            </a:r>
            <a:r>
              <a:rPr lang="ru-RU" dirty="0" smtClean="0"/>
              <a:t>угол</a:t>
            </a:r>
            <a:r>
              <a:rPr lang="en-US" dirty="0" smtClean="0"/>
              <a:t> B</a:t>
            </a:r>
            <a:r>
              <a:rPr lang="ru-RU" dirty="0" smtClean="0"/>
              <a:t>=50°.Какой это треугольник: остроугольный, </a:t>
            </a:r>
            <a:r>
              <a:rPr lang="ru-RU" dirty="0" err="1" smtClean="0"/>
              <a:t>прямоугольный,тупоугольный</a:t>
            </a:r>
            <a:r>
              <a:rPr lang="ru-RU" dirty="0" smtClean="0"/>
              <a:t>?</a:t>
            </a:r>
          </a:p>
          <a:p>
            <a:pPr marL="0" indent="0">
              <a:buNone/>
            </a:pPr>
            <a:r>
              <a:rPr lang="ru-RU" dirty="0" smtClean="0"/>
              <a:t>ВЫБЕРИ ПРАВИЛЬНЫЙ ОТВЕТ</a:t>
            </a:r>
          </a:p>
          <a:p>
            <a:r>
              <a:rPr lang="ru-RU" dirty="0" smtClean="0">
                <a:hlinkClick r:id="rId2" action="ppaction://hlinksldjump"/>
              </a:rPr>
              <a:t>Невозможно определить</a:t>
            </a:r>
            <a:endParaRPr lang="ru-RU" dirty="0" smtClean="0"/>
          </a:p>
          <a:p>
            <a:r>
              <a:rPr lang="ru-RU" dirty="0" smtClean="0">
                <a:hlinkClick r:id="rId2" action="ppaction://hlinksldjump"/>
              </a:rPr>
              <a:t>Остроугольный</a:t>
            </a:r>
            <a:endParaRPr lang="ru-RU" dirty="0" smtClean="0"/>
          </a:p>
          <a:p>
            <a:r>
              <a:rPr lang="ru-RU" dirty="0" smtClean="0">
                <a:hlinkClick r:id="rId2" action="ppaction://hlinksldjump"/>
              </a:rPr>
              <a:t>Тупоугольный</a:t>
            </a:r>
            <a:endParaRPr lang="ru-RU" dirty="0" smtClean="0"/>
          </a:p>
          <a:p>
            <a:r>
              <a:rPr lang="ru-RU" dirty="0" smtClean="0">
                <a:hlinkClick r:id="rId3" action="ppaction://hlinksldjump"/>
              </a:rPr>
              <a:t>Прямоугольный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Москва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76352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ЗАПОМНИ: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Сумма углов треугольника равна 180°.</a:t>
            </a:r>
            <a:endParaRPr lang="ru-RU" dirty="0"/>
          </a:p>
        </p:txBody>
      </p:sp>
      <p:pic>
        <p:nvPicPr>
          <p:cNvPr id="5" name="Сумма углов треугольника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7164288" y="764704"/>
            <a:ext cx="609600" cy="609600"/>
          </a:xfrm>
          <a:prstGeom prst="rect">
            <a:avLst/>
          </a:prstGeom>
        </p:spPr>
      </p:pic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Москва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08472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825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Правильно, молодец!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Управляющая кнопка: возврат 3">
            <a:hlinkClick r:id="" action="ppaction://hlinkshowjump?jump=lastslideviewed" highlightClick="1"/>
          </p:cNvPr>
          <p:cNvSpPr/>
          <p:nvPr/>
        </p:nvSpPr>
        <p:spPr>
          <a:xfrm>
            <a:off x="7740352" y="6237312"/>
            <a:ext cx="576064" cy="432048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Москва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97309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239</Words>
  <Application>Microsoft Office PowerPoint</Application>
  <PresentationFormat>Экран (4:3)</PresentationFormat>
  <Paragraphs>54</Paragraphs>
  <Slides>10</Slides>
  <Notes>0</Notes>
  <HiddenSlides>2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Математический диктант №9 СУММА УГЛОВ ТРЕУГОЛЬНИКА</vt:lpstr>
      <vt:lpstr>СУММА УГЛОВ ТРЕУГОЛЬНИКА</vt:lpstr>
      <vt:lpstr>СУММА УГЛОВ ТРЕУГОЛЬНИКА</vt:lpstr>
      <vt:lpstr>СУММА УГЛОВ ТРЕУГОЛЬНИКА</vt:lpstr>
      <vt:lpstr>СУММА УГЛОВ ТРЕУГОЛЬНИКА</vt:lpstr>
      <vt:lpstr>СУММА УГЛОВ ТРЕУГОЛЬНИКА</vt:lpstr>
      <vt:lpstr>СУММА УГЛОВ ТРЕУГОЛЬНИКА</vt:lpstr>
      <vt:lpstr>ЗАПОМНИ:</vt:lpstr>
      <vt:lpstr>Правильно, молодец!</vt:lpstr>
      <vt:lpstr>Неправильно!  Подумай и ответь ещё раз.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Математический диктант</dc:title>
  <dc:creator>ученик</dc:creator>
  <cp:lastModifiedBy>ученик</cp:lastModifiedBy>
  <cp:revision>7</cp:revision>
  <dcterms:created xsi:type="dcterms:W3CDTF">2014-02-20T05:31:13Z</dcterms:created>
  <dcterms:modified xsi:type="dcterms:W3CDTF">2014-02-28T12:04:30Z</dcterms:modified>
</cp:coreProperties>
</file>