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4" r:id="rId8"/>
    <p:sldId id="267" r:id="rId9"/>
    <p:sldId id="266" r:id="rId10"/>
    <p:sldId id="265" r:id="rId11"/>
    <p:sldId id="261" r:id="rId12"/>
    <p:sldId id="271" r:id="rId13"/>
    <p:sldId id="270" r:id="rId14"/>
    <p:sldId id="269" r:id="rId15"/>
    <p:sldId id="268" r:id="rId16"/>
    <p:sldId id="26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399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20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61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>
            <a:lvl1pPr>
              <a:defRPr b="1" i="0">
                <a:solidFill>
                  <a:srgbClr val="C00000"/>
                </a:solidFill>
                <a:latin typeface="Comic Sans MS" pitchFamily="66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  <p:pic>
        <p:nvPicPr>
          <p:cNvPr id="2050" name="Picture 2" descr="http://www.isok.ru/img/full/a6a507217ee8b9db604af0337f15c37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400" b="100000" l="160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01495">
            <a:off x="5849656" y="-1053983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evisun.ru/components/com_virtuemart/shop_image/product/172565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00" b="95200" l="7000" r="93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0488">
            <a:off x="6730958" y="-1994447"/>
            <a:ext cx="5118514" cy="511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264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51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77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74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6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99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85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81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5">
                <a:lumMod val="60000"/>
                <a:lumOff val="40000"/>
              </a:schemeClr>
            </a:gs>
            <a:gs pos="27000">
              <a:schemeClr val="bg1"/>
            </a:gs>
            <a:gs pos="5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78958-4F53-4374-9FE3-95B0BF46392A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3C7C1-C61C-4E80-9523-60140F7BC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59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chool.xvatit.com/images/0/0d/9052011_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48746">
            <a:off x="4739044" y="3813743"/>
            <a:ext cx="3816424" cy="2288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profege.ru/wp-content/uploads/2013/01/0068d731decb29121f7d876751f233b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62643">
            <a:off x="38276" y="361387"/>
            <a:ext cx="2142991" cy="283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Математический диктант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9770" y="3886200"/>
            <a:ext cx="6662629" cy="17526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C00000"/>
                </a:solidFill>
              </a:rPr>
              <a:t>Работа </a:t>
            </a:r>
            <a:r>
              <a:rPr lang="ru-RU" dirty="0" err="1" smtClean="0">
                <a:solidFill>
                  <a:srgbClr val="C00000"/>
                </a:solidFill>
              </a:rPr>
              <a:t>Кренкель</a:t>
            </a:r>
            <a:r>
              <a:rPr lang="ru-RU" dirty="0" smtClean="0">
                <a:solidFill>
                  <a:srgbClr val="C00000"/>
                </a:solidFill>
              </a:rPr>
              <a:t> Дарьи, 7 класс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18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Молодец!</a:t>
            </a:r>
            <a:endParaRPr lang="ru-RU" dirty="0"/>
          </a:p>
        </p:txBody>
      </p:sp>
      <p:pic>
        <p:nvPicPr>
          <p:cNvPr id="1026" name="Picture 2" descr="http://www.housiq.com/file/img/web/rte/Controleren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8" b="93515" l="0" r="8986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318" y="2650093"/>
            <a:ext cx="6115682" cy="307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hlinkClick r:id="rId4" action="ppaction://hlinksldjump"/>
          </p:cNvPr>
          <p:cNvSpPr txBox="1"/>
          <p:nvPr/>
        </p:nvSpPr>
        <p:spPr>
          <a:xfrm>
            <a:off x="6948264" y="6132327"/>
            <a:ext cx="201622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Вернуться к вопросу 3</a:t>
            </a:r>
            <a:endParaRPr lang="ru-RU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20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Молодец!</a:t>
            </a:r>
            <a:endParaRPr lang="ru-RU" dirty="0"/>
          </a:p>
        </p:txBody>
      </p:sp>
      <p:pic>
        <p:nvPicPr>
          <p:cNvPr id="1026" name="Picture 2" descr="http://www.housiq.com/file/img/web/rte/Controleren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8" b="93515" l="0" r="8986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318" y="2650093"/>
            <a:ext cx="6115682" cy="307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hlinkClick r:id="rId4" action="ppaction://hlinksldjump"/>
          </p:cNvPr>
          <p:cNvSpPr txBox="1"/>
          <p:nvPr/>
        </p:nvSpPr>
        <p:spPr>
          <a:xfrm>
            <a:off x="6948264" y="6132327"/>
            <a:ext cx="201622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Вернуться к вопросу 2</a:t>
            </a:r>
            <a:endParaRPr lang="ru-RU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1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Неверно!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1800" y="1600201"/>
            <a:ext cx="3744416" cy="5326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Попробуй ещё раз…</a:t>
            </a:r>
            <a:endParaRPr lang="ru-RU" dirty="0">
              <a:hlinkClick r:id="rId2" action="ppaction://hlinksldjump"/>
            </a:endParaRPr>
          </a:p>
        </p:txBody>
      </p:sp>
      <p:pic>
        <p:nvPicPr>
          <p:cNvPr id="2050" name="Picture 2" descr="http://www.housiq.com/file/img/web/rte/Controleren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802" b="94198" l="9966" r="9845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55435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3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Неверно!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1800" y="1600201"/>
            <a:ext cx="3744416" cy="5326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Попробуй ещё раз…</a:t>
            </a:r>
            <a:endParaRPr lang="ru-RU" dirty="0">
              <a:hlinkClick r:id="rId2" action="ppaction://hlinksldjump"/>
            </a:endParaRPr>
          </a:p>
        </p:txBody>
      </p:sp>
      <p:pic>
        <p:nvPicPr>
          <p:cNvPr id="2050" name="Picture 2" descr="http://www.housiq.com/file/img/web/rte/Controleren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802" b="94198" l="9966" r="9845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55435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3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Неверно!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1800" y="1600201"/>
            <a:ext cx="3744416" cy="5326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Попробуй ещё раз…</a:t>
            </a:r>
            <a:endParaRPr lang="ru-RU" dirty="0">
              <a:hlinkClick r:id="rId2" action="ppaction://hlinksldjump"/>
            </a:endParaRPr>
          </a:p>
        </p:txBody>
      </p:sp>
      <p:pic>
        <p:nvPicPr>
          <p:cNvPr id="2050" name="Picture 2" descr="http://www.housiq.com/file/img/web/rte/Controleren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802" b="94198" l="9966" r="9845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55435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3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Неверно!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1800" y="1600201"/>
            <a:ext cx="3744416" cy="5326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Попробуй ещё раз…</a:t>
            </a:r>
            <a:endParaRPr lang="ru-RU" dirty="0">
              <a:hlinkClick r:id="rId2" action="ppaction://hlinksldjump"/>
            </a:endParaRPr>
          </a:p>
        </p:txBody>
      </p:sp>
      <p:pic>
        <p:nvPicPr>
          <p:cNvPr id="2050" name="Picture 2" descr="http://www.housiq.com/file/img/web/rte/Controleren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802" b="94198" l="9966" r="9845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55435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3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Неверно!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1800" y="1600201"/>
            <a:ext cx="3744416" cy="5326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Попробуй ещё раз…</a:t>
            </a:r>
            <a:endParaRPr lang="ru-RU" dirty="0">
              <a:hlinkClick r:id="rId2" action="ppaction://hlinksldjump"/>
            </a:endParaRPr>
          </a:p>
        </p:txBody>
      </p:sp>
      <p:pic>
        <p:nvPicPr>
          <p:cNvPr id="2050" name="Picture 2" descr="http://www.housiq.com/file/img/web/rte/Controleren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802" b="94198" l="9966" r="9845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55435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32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Соотношение между сторонами и углами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Существует ли треугольник с углами 103°, 40°, 137°?</a:t>
            </a:r>
          </a:p>
          <a:p>
            <a:pPr marL="0" indent="0">
              <a:buNone/>
            </a:pPr>
            <a:r>
              <a:rPr lang="ru-RU" dirty="0" smtClean="0"/>
              <a:t>Выбери верный ответ:</a:t>
            </a:r>
          </a:p>
          <a:p>
            <a:r>
              <a:rPr lang="ru-RU" dirty="0" smtClean="0">
                <a:hlinkClick r:id="rId2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Нет</a:t>
            </a:r>
            <a:endParaRPr lang="ru-RU" dirty="0" smtClean="0"/>
          </a:p>
          <a:p>
            <a:r>
              <a:rPr lang="ru-RU" dirty="0" smtClean="0">
                <a:hlinkClick r:id="rId2" action="ppaction://hlinksldjump"/>
              </a:rPr>
              <a:t>Невозможно вычислить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63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Соотношение между сторонами и углами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Найдите третий угол треугольника, если два его угла равны 27°, 70°.</a:t>
            </a:r>
          </a:p>
          <a:p>
            <a:pPr marL="0" indent="0">
              <a:buNone/>
            </a:pPr>
            <a:r>
              <a:rPr lang="ru-RU" dirty="0"/>
              <a:t>Выбери верный ответ:</a:t>
            </a:r>
          </a:p>
          <a:p>
            <a:r>
              <a:rPr lang="ru-RU" dirty="0" smtClean="0">
                <a:hlinkClick r:id="rId2" action="ppaction://hlinksldjump"/>
              </a:rPr>
              <a:t>40</a:t>
            </a:r>
            <a:r>
              <a:rPr lang="ru-RU" dirty="0"/>
              <a:t>°</a:t>
            </a:r>
            <a:endParaRPr lang="ru-RU" dirty="0" smtClean="0"/>
          </a:p>
          <a:p>
            <a:r>
              <a:rPr lang="ru-RU" dirty="0" smtClean="0">
                <a:hlinkClick r:id="rId2" action="ppaction://hlinksldjump"/>
              </a:rPr>
              <a:t>143</a:t>
            </a:r>
            <a:r>
              <a:rPr lang="ru-RU" dirty="0"/>
              <a:t>°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83</a:t>
            </a:r>
            <a:r>
              <a:rPr lang="ru-RU" dirty="0"/>
              <a:t>°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17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Соотношение между сторонами и углами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dirty="0" smtClean="0"/>
              <a:t>Существует ли треугольник, у которого  два тупых угла?</a:t>
            </a:r>
          </a:p>
          <a:p>
            <a:pPr marL="0" indent="0">
              <a:buNone/>
            </a:pPr>
            <a:r>
              <a:rPr lang="ru-RU" dirty="0"/>
              <a:t>Выбери верный ответ:</a:t>
            </a:r>
          </a:p>
          <a:p>
            <a:r>
              <a:rPr lang="ru-RU" dirty="0" smtClean="0">
                <a:hlinkClick r:id="rId2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Нет</a:t>
            </a:r>
            <a:endParaRPr lang="ru-RU" dirty="0" smtClean="0"/>
          </a:p>
          <a:p>
            <a:r>
              <a:rPr lang="ru-RU" dirty="0" smtClean="0">
                <a:hlinkClick r:id="rId2" action="ppaction://hlinksldjump"/>
              </a:rPr>
              <a:t>Невозможно вычислить</a:t>
            </a:r>
            <a:endParaRPr lang="ru-RU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17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Соотношение между сторонами и углами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dirty="0" smtClean="0"/>
              <a:t>Один из углов равнобедренного треугольника равен 140°.Найдите остальные углы.</a:t>
            </a:r>
          </a:p>
          <a:p>
            <a:pPr marL="0" indent="0">
              <a:buNone/>
            </a:pPr>
            <a:r>
              <a:rPr lang="ru-RU" dirty="0"/>
              <a:t>Выбери верный ответ:</a:t>
            </a:r>
          </a:p>
          <a:p>
            <a:r>
              <a:rPr lang="ru-RU" dirty="0" smtClean="0">
                <a:hlinkClick r:id="rId2" action="ppaction://hlinksldjump"/>
              </a:rPr>
              <a:t>20</a:t>
            </a:r>
            <a:r>
              <a:rPr lang="ru-RU" dirty="0">
                <a:hlinkClick r:id="rId2" action="ppaction://hlinksldjump"/>
              </a:rPr>
              <a:t>°</a:t>
            </a:r>
            <a:r>
              <a:rPr lang="ru-RU" dirty="0" smtClean="0">
                <a:hlinkClick r:id="rId2" action="ppaction://hlinksldjump"/>
              </a:rPr>
              <a:t> и 20</a:t>
            </a:r>
            <a:r>
              <a:rPr lang="ru-RU" dirty="0">
                <a:hlinkClick r:id="rId2" action="ppaction://hlinksldjump"/>
              </a:rPr>
              <a:t>°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20</a:t>
            </a:r>
            <a:r>
              <a:rPr lang="ru-RU" dirty="0">
                <a:hlinkClick r:id="rId3" action="ppaction://hlinksldjump"/>
              </a:rPr>
              <a:t>°</a:t>
            </a:r>
            <a:r>
              <a:rPr lang="ru-RU" dirty="0" smtClean="0">
                <a:hlinkClick r:id="rId3" action="ppaction://hlinksldjump"/>
              </a:rPr>
              <a:t> и 30</a:t>
            </a:r>
            <a:r>
              <a:rPr lang="ru-RU" dirty="0">
                <a:hlinkClick r:id="rId3" action="ppaction://hlinksldjump"/>
              </a:rPr>
              <a:t>°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Невозможно вычислить</a:t>
            </a:r>
            <a:endParaRPr lang="ru-RU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76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Соотношение между сторонами и углами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ru-RU" dirty="0" smtClean="0"/>
              <a:t>В треугольнике </a:t>
            </a:r>
            <a:r>
              <a:rPr lang="en-US" dirty="0" smtClean="0"/>
              <a:t>ABC </a:t>
            </a:r>
            <a:r>
              <a:rPr lang="ru-RU" dirty="0" smtClean="0"/>
              <a:t>угол А =40°, угол В=50°. Какой это треугольник: остроугольный, прямоугольный или тупоугольный?</a:t>
            </a:r>
          </a:p>
          <a:p>
            <a:pPr marL="0" indent="0">
              <a:buNone/>
            </a:pPr>
            <a:r>
              <a:rPr lang="ru-RU" dirty="0"/>
              <a:t>Выбери верный ответ</a:t>
            </a:r>
            <a:r>
              <a:rPr lang="ru-RU" dirty="0" smtClean="0"/>
              <a:t>:</a:t>
            </a:r>
          </a:p>
          <a:p>
            <a:r>
              <a:rPr lang="ru-RU" dirty="0" smtClean="0">
                <a:hlinkClick r:id="rId2" action="ppaction://hlinksldjump"/>
              </a:rPr>
              <a:t>Невозможно вычислить</a:t>
            </a:r>
            <a:endParaRPr lang="ru-RU" dirty="0" smtClean="0"/>
          </a:p>
          <a:p>
            <a:r>
              <a:rPr lang="ru-RU" dirty="0" smtClean="0">
                <a:hlinkClick r:id="rId2" action="ppaction://hlinksldjump"/>
              </a:rPr>
              <a:t>Остроугольный</a:t>
            </a:r>
            <a:endParaRPr lang="ru-RU" dirty="0" smtClean="0"/>
          </a:p>
          <a:p>
            <a:r>
              <a:rPr lang="ru-RU" dirty="0" smtClean="0">
                <a:hlinkClick r:id="rId2" action="ppaction://hlinksldjump"/>
              </a:rPr>
              <a:t>Тупоугольный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Прямоугольный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62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Всё верно!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Ты решил все задачи! Поздравляю!</a:t>
            </a:r>
            <a:endParaRPr lang="ru-RU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Молодец!</a:t>
            </a:r>
            <a:endParaRPr lang="ru-RU" dirty="0"/>
          </a:p>
        </p:txBody>
      </p:sp>
      <p:pic>
        <p:nvPicPr>
          <p:cNvPr id="1026" name="Picture 2" descr="http://www.housiq.com/file/img/web/rte/Controleren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8" b="93515" l="0" r="8986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318" y="2650093"/>
            <a:ext cx="6115682" cy="307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hlinkClick r:id="rId4" action="ppaction://hlinksldjump"/>
          </p:cNvPr>
          <p:cNvSpPr txBox="1"/>
          <p:nvPr/>
        </p:nvSpPr>
        <p:spPr>
          <a:xfrm>
            <a:off x="6948264" y="6132327"/>
            <a:ext cx="201622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Вернуться к вопросу 5</a:t>
            </a:r>
            <a:endParaRPr lang="ru-RU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20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Молодец!</a:t>
            </a:r>
            <a:endParaRPr lang="ru-RU" dirty="0"/>
          </a:p>
        </p:txBody>
      </p:sp>
      <p:pic>
        <p:nvPicPr>
          <p:cNvPr id="1026" name="Picture 2" descr="http://www.housiq.com/file/img/web/rte/Controleren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8" b="93515" l="0" r="8986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318" y="2650093"/>
            <a:ext cx="6115682" cy="307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hlinkClick r:id="rId4" action="ppaction://hlinksldjump"/>
          </p:cNvPr>
          <p:cNvSpPr txBox="1"/>
          <p:nvPr/>
        </p:nvSpPr>
        <p:spPr>
          <a:xfrm>
            <a:off x="6948264" y="6132327"/>
            <a:ext cx="201622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Вернуться к вопросу 4</a:t>
            </a:r>
            <a:endParaRPr lang="ru-RU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377704" y="5805264"/>
            <a:ext cx="720080" cy="648072"/>
          </a:xfrm>
          <a:prstGeom prst="actionButtonHome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20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229</Words>
  <Application>Microsoft Office PowerPoint</Application>
  <PresentationFormat>Экран (4:3)</PresentationFormat>
  <Paragraphs>57</Paragraphs>
  <Slides>16</Slides>
  <Notes>0</Notes>
  <HiddenSlides>9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Математический диктант</vt:lpstr>
      <vt:lpstr>Соотношение между сторонами и углами треугольника</vt:lpstr>
      <vt:lpstr>Соотношение между сторонами и углами треугольника</vt:lpstr>
      <vt:lpstr>Соотношение между сторонами и углами треугольника</vt:lpstr>
      <vt:lpstr>Соотношение между сторонами и углами треугольника</vt:lpstr>
      <vt:lpstr>Соотношение между сторонами и углами треугольника</vt:lpstr>
      <vt:lpstr>Всё верно!</vt:lpstr>
      <vt:lpstr>Верно!</vt:lpstr>
      <vt:lpstr>Верно!</vt:lpstr>
      <vt:lpstr>Верно!</vt:lpstr>
      <vt:lpstr>Верно!</vt:lpstr>
      <vt:lpstr>Неверно!</vt:lpstr>
      <vt:lpstr>Неверно!</vt:lpstr>
      <vt:lpstr>Неверно!</vt:lpstr>
      <vt:lpstr>Неверно!</vt:lpstr>
      <vt:lpstr>Неверно!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диктант</dc:title>
  <dc:creator>Ромчи</dc:creator>
  <cp:lastModifiedBy>ученик</cp:lastModifiedBy>
  <cp:revision>12</cp:revision>
  <dcterms:created xsi:type="dcterms:W3CDTF">2014-02-20T05:32:21Z</dcterms:created>
  <dcterms:modified xsi:type="dcterms:W3CDTF">2014-02-28T11:43:06Z</dcterms:modified>
</cp:coreProperties>
</file>