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AC0C"/>
    <a:srgbClr val="23D905"/>
    <a:srgbClr val="0DAD05"/>
    <a:srgbClr val="A80A0A"/>
    <a:srgbClr val="AC2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AFAA6-750A-48A5-A095-086372027415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FB989-6155-4B79-AF71-36FD8800A7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717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62424" y="4005064"/>
            <a:ext cx="54006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009C-361A-4C6D-A39F-5DB81851463F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9538-02A1-4835-95EC-C392D6A8D3F7}" type="slidenum">
              <a:rPr lang="ru-RU" smtClean="0"/>
              <a:t>‹#›</a:t>
            </a:fld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2424" cy="204916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1030" name="Picture 6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79" r="5419" b="6994"/>
          <a:stretch/>
        </p:blipFill>
        <p:spPr bwMode="auto">
          <a:xfrm>
            <a:off x="6156176" y="-52379"/>
            <a:ext cx="2426692" cy="23879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20000">
            <a:off x="107504" y="4005064"/>
            <a:ext cx="2814884" cy="216046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6995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009C-361A-4C6D-A39F-5DB81851463F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9538-02A1-4835-95EC-C392D6A8D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224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009C-361A-4C6D-A39F-5DB81851463F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9538-02A1-4835-95EC-C392D6A8D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50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009C-361A-4C6D-A39F-5DB81851463F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9538-02A1-4835-95EC-C392D6A8D3F7}" type="slidenum">
              <a:rPr lang="ru-RU" smtClean="0"/>
              <a:t>‹#›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5880"/>
            <a:ext cx="1768475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9822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009C-361A-4C6D-A39F-5DB81851463F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9538-02A1-4835-95EC-C392D6A8D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967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009C-361A-4C6D-A39F-5DB81851463F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9538-02A1-4835-95EC-C392D6A8D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848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009C-361A-4C6D-A39F-5DB81851463F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9538-02A1-4835-95EC-C392D6A8D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588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009C-361A-4C6D-A39F-5DB81851463F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9538-02A1-4835-95EC-C392D6A8D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804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009C-361A-4C6D-A39F-5DB81851463F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9538-02A1-4835-95EC-C392D6A8D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356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009C-361A-4C6D-A39F-5DB81851463F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9538-02A1-4835-95EC-C392D6A8D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104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009C-361A-4C6D-A39F-5DB81851463F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9538-02A1-4835-95EC-C392D6A8D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610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7009C-361A-4C6D-A39F-5DB81851463F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B9538-02A1-4835-95EC-C392D6A8D3F7}" type="slidenum">
              <a:rPr lang="ru-RU" smtClean="0"/>
              <a:t>‹#›</a:t>
            </a:fld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" y="-20340"/>
            <a:ext cx="1768475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9844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Математический диктант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Работа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Тулыбаевой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Натальи,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ученицы 7А класса 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ГБОУ СОШ №310 « У Чистых прудов»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Учитель: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Цыбикова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Т.Р.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93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99412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Соотношения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между сторонами и углами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треугольника: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СУММА УГЛОВ ТРЕУГОЛЬНИКА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5252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hlinkClick r:id="rId2" action="ppaction://hlinksldjump"/>
              </a:rPr>
              <a:t>Существует ли треугольник с углами 103°,137°,40°.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hlinkClick r:id="rId3" action="ppaction://hlinksldjump"/>
              </a:rPr>
              <a:t>Найдите третий  угол треугольника , если два его угла равны 27°,70°.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hlinkClick r:id="rId4" action="ppaction://hlinksldjump"/>
              </a:rPr>
              <a:t>Существует ли тре</a:t>
            </a:r>
            <a:r>
              <a:rPr lang="ru-RU" dirty="0">
                <a:hlinkClick r:id="rId4" action="ppaction://hlinksldjump"/>
              </a:rPr>
              <a:t>у</a:t>
            </a:r>
            <a:r>
              <a:rPr lang="ru-RU" dirty="0" smtClean="0">
                <a:hlinkClick r:id="rId4" action="ppaction://hlinksldjump"/>
              </a:rPr>
              <a:t>гольник у которого два тупых угла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hlinkClick r:id="rId5" action="ppaction://hlinksldjump"/>
              </a:rPr>
              <a:t>Один из углов равнобедренного треугольника равен 140° .Найдите остальные углы.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hlinkClick r:id="rId6" action="ppaction://hlinksldjump"/>
              </a:rPr>
              <a:t>В треугольнике АВС </a:t>
            </a:r>
            <a:r>
              <a:rPr lang="en-US" dirty="0" smtClean="0">
                <a:hlinkClick r:id="rId6" action="ppaction://hlinksldjump"/>
              </a:rPr>
              <a:t>&lt;</a:t>
            </a:r>
            <a:r>
              <a:rPr lang="ru-RU" dirty="0" smtClean="0">
                <a:hlinkClick r:id="rId6" action="ppaction://hlinksldjump"/>
              </a:rPr>
              <a:t>А=40°, </a:t>
            </a:r>
            <a:r>
              <a:rPr lang="en-US" dirty="0" smtClean="0">
                <a:hlinkClick r:id="rId6" action="ppaction://hlinksldjump"/>
              </a:rPr>
              <a:t>&lt;</a:t>
            </a:r>
            <a:r>
              <a:rPr lang="ru-RU" dirty="0" smtClean="0">
                <a:hlinkClick r:id="rId6" action="ppaction://hlinksldjump"/>
              </a:rPr>
              <a:t>В=50°. Какой это треугольник: остроугольный, прямоугольный или тупоугольный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0292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922114"/>
          </a:xfrm>
        </p:spPr>
        <p:txBody>
          <a:bodyPr>
            <a:normAutofit/>
          </a:bodyPr>
          <a:lstStyle/>
          <a:p>
            <a:r>
              <a:rPr lang="ru-RU" dirty="0" smtClean="0"/>
              <a:t>Вопрос №1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Существует ли треугольник с углами 103°,137°,40°.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hlinkClick r:id="rId2" action="ppaction://hlinksldjump"/>
              </a:rPr>
              <a:t>Нет</a:t>
            </a:r>
            <a:r>
              <a:rPr lang="ru-RU" dirty="0" smtClean="0">
                <a:hlinkClick r:id="rId3" action="ppaction://hlinksldjump"/>
              </a:rPr>
              <a:t>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hlinkClick r:id="rId3" action="ppaction://hlinksldjump"/>
              </a:rPr>
              <a:t>Да</a:t>
            </a:r>
            <a:r>
              <a:rPr lang="ru-RU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hlinkClick r:id="rId3" action="ppaction://hlinksldjump"/>
              </a:rPr>
              <a:t>Невозможно ответить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02461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Вопрос №2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Найдите третий  угол треугольника , если два его угла равны 27°,70°.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hlinkClick r:id="rId2" action="ppaction://hlinksldjump"/>
              </a:rPr>
              <a:t>93</a:t>
            </a:r>
            <a:r>
              <a:rPr lang="ru-RU" dirty="0">
                <a:hlinkClick r:id="rId2" action="ppaction://hlinksldjump"/>
              </a:rPr>
              <a:t>°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hlinkClick r:id="rId2" action="ppaction://hlinksldjump"/>
              </a:rPr>
              <a:t>104</a:t>
            </a:r>
            <a:r>
              <a:rPr lang="ru-RU" dirty="0">
                <a:hlinkClick r:id="rId2" action="ppaction://hlinksldjump"/>
              </a:rPr>
              <a:t>°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hlinkClick r:id="rId3" action="ppaction://hlinksldjump"/>
              </a:rPr>
              <a:t>83</a:t>
            </a:r>
            <a:r>
              <a:rPr lang="ru-RU" dirty="0">
                <a:hlinkClick r:id="rId3" action="ppaction://hlinksldjump"/>
              </a:rPr>
              <a:t>°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02461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7067128" cy="1066130"/>
          </a:xfrm>
        </p:spPr>
        <p:txBody>
          <a:bodyPr>
            <a:normAutofit/>
          </a:bodyPr>
          <a:lstStyle/>
          <a:p>
            <a:r>
              <a:rPr lang="ru-RU" dirty="0" smtClean="0"/>
              <a:t>Вопрос №3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Существует ли тре</a:t>
            </a:r>
            <a:r>
              <a:rPr lang="ru-RU" dirty="0"/>
              <a:t>у</a:t>
            </a:r>
            <a:r>
              <a:rPr lang="ru-RU" dirty="0" smtClean="0"/>
              <a:t>гольник у которого два тупых угла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hlinkClick r:id="rId2" action="ppaction://hlinksldjump"/>
              </a:rPr>
              <a:t>Нет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hlinkClick r:id="rId3" action="ppaction://hlinksldjump"/>
              </a:rPr>
              <a:t>Да</a:t>
            </a:r>
            <a:r>
              <a:rPr lang="ru-RU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hlinkClick r:id="rId3" action="ppaction://hlinksldjump"/>
              </a:rPr>
              <a:t>Невозможно ответить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02461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Вопрос №4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Один из углов равнобедренного треугольника равен 140</a:t>
            </a:r>
            <a:r>
              <a:rPr lang="ru-RU" dirty="0" smtClean="0"/>
              <a:t>°. Найдите </a:t>
            </a:r>
            <a:r>
              <a:rPr lang="ru-RU" dirty="0" smtClean="0"/>
              <a:t>остальные углы.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hlinkClick r:id="rId2" action="ppaction://hlinksldjump"/>
              </a:rPr>
              <a:t>40</a:t>
            </a:r>
            <a:r>
              <a:rPr lang="ru-RU" dirty="0" smtClean="0">
                <a:hlinkClick r:id="rId2" action="ppaction://hlinksldjump"/>
              </a:rPr>
              <a:t>°</a:t>
            </a:r>
            <a:r>
              <a:rPr lang="ru-RU" dirty="0">
                <a:hlinkClick r:id="rId2" action="ppaction://hlinksldjump"/>
              </a:rPr>
              <a:t>, 20°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hlinkClick r:id="rId3" action="ppaction://hlinksldjump"/>
              </a:rPr>
              <a:t>20°, </a:t>
            </a:r>
            <a:r>
              <a:rPr lang="ru-RU" dirty="0" smtClean="0">
                <a:hlinkClick r:id="rId3" action="ppaction://hlinksldjump"/>
              </a:rPr>
              <a:t>20°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hlinkClick r:id="rId2" action="ppaction://hlinksldjump"/>
              </a:rPr>
              <a:t>20°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02461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922114"/>
          </a:xfrm>
        </p:spPr>
        <p:txBody>
          <a:bodyPr>
            <a:normAutofit/>
          </a:bodyPr>
          <a:lstStyle/>
          <a:p>
            <a:r>
              <a:rPr lang="ru-RU" dirty="0" smtClean="0"/>
              <a:t>Вопрос №5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В треугольнике АВС </a:t>
            </a:r>
            <a:r>
              <a:rPr lang="ru-RU" dirty="0" smtClean="0"/>
              <a:t>угол А=40</a:t>
            </a:r>
            <a:r>
              <a:rPr lang="ru-RU" dirty="0" smtClean="0"/>
              <a:t>°, </a:t>
            </a:r>
            <a:r>
              <a:rPr lang="ru-RU" dirty="0" smtClean="0"/>
              <a:t> угол В=50</a:t>
            </a:r>
            <a:r>
              <a:rPr lang="ru-RU" dirty="0" smtClean="0"/>
              <a:t>°. Какой это треугольник: остроугольный, прямоугольный или тупоугольный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hlinkClick r:id="rId2" action="ppaction://hlinksldjump"/>
              </a:rPr>
              <a:t>Остроугольный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hlinkClick r:id="rId2" action="ppaction://hlinksldjump"/>
              </a:rPr>
              <a:t>Тупоугольный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hlinkClick r:id="rId3" action="ppaction://hlinksldjump"/>
              </a:rPr>
              <a:t>Прямоугольный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2461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Молодец, правильно!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     К списку вопросов-</a:t>
            </a:r>
          </a:p>
          <a:p>
            <a:endParaRPr lang="ru-RU" dirty="0"/>
          </a:p>
        </p:txBody>
      </p:sp>
      <p:sp>
        <p:nvSpPr>
          <p:cNvPr id="5" name="Вертикальный свиток 4">
            <a:hlinkClick r:id="rId2" action="ppaction://hlinksldjump"/>
          </p:cNvPr>
          <p:cNvSpPr/>
          <p:nvPr/>
        </p:nvSpPr>
        <p:spPr>
          <a:xfrm>
            <a:off x="7956376" y="5969868"/>
            <a:ext cx="720080" cy="699492"/>
          </a:xfrm>
          <a:prstGeom prst="verticalScroll">
            <a:avLst/>
          </a:prstGeom>
          <a:gradFill flip="none" rotWithShape="1">
            <a:gsLst>
              <a:gs pos="0">
                <a:srgbClr val="08AC0C">
                  <a:tint val="66000"/>
                  <a:satMod val="160000"/>
                </a:srgbClr>
              </a:gs>
              <a:gs pos="50000">
                <a:srgbClr val="08AC0C">
                  <a:tint val="44500"/>
                  <a:satMod val="160000"/>
                </a:srgbClr>
              </a:gs>
              <a:gs pos="100000">
                <a:srgbClr val="08AC0C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0DAD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556792"/>
            <a:ext cx="3600400" cy="3660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068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Попробуй еще раз!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1786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sz="8600" dirty="0" smtClean="0"/>
          </a:p>
          <a:p>
            <a:endParaRPr lang="ru-RU" sz="8600" dirty="0" smtClean="0"/>
          </a:p>
          <a:p>
            <a:endParaRPr lang="ru-RU" sz="8600" dirty="0"/>
          </a:p>
          <a:p>
            <a:endParaRPr lang="ru-RU" sz="8600" dirty="0" smtClean="0"/>
          </a:p>
          <a:p>
            <a:pPr marL="0" indent="0">
              <a:buNone/>
            </a:pPr>
            <a:r>
              <a:rPr lang="ru-RU" sz="8600" dirty="0"/>
              <a:t> </a:t>
            </a:r>
            <a:r>
              <a:rPr lang="ru-RU" sz="8600" dirty="0" smtClean="0"/>
              <a:t>                                                                       К списку вопросов-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</p:txBody>
      </p:sp>
      <p:sp>
        <p:nvSpPr>
          <p:cNvPr id="4" name="Вертикальный свиток 3">
            <a:hlinkClick r:id="rId2" action="ppaction://hlinksldjump"/>
          </p:cNvPr>
          <p:cNvSpPr/>
          <p:nvPr/>
        </p:nvSpPr>
        <p:spPr>
          <a:xfrm>
            <a:off x="7956376" y="5877272"/>
            <a:ext cx="720080" cy="720080"/>
          </a:xfrm>
          <a:prstGeom prst="verticalScroll">
            <a:avLst/>
          </a:prstGeom>
          <a:gradFill flip="none" rotWithShape="1">
            <a:gsLst>
              <a:gs pos="0">
                <a:srgbClr val="AC2A2A">
                  <a:tint val="66000"/>
                  <a:satMod val="160000"/>
                </a:srgbClr>
              </a:gs>
              <a:gs pos="50000">
                <a:srgbClr val="AC2A2A">
                  <a:tint val="44500"/>
                  <a:satMod val="160000"/>
                </a:srgbClr>
              </a:gs>
              <a:gs pos="100000">
                <a:srgbClr val="AC2A2A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A80A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1979712" y="1556792"/>
            <a:ext cx="5328592" cy="4057650"/>
            <a:chOff x="1979712" y="1556792"/>
            <a:chExt cx="5328592" cy="405765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9712" y="1556792"/>
              <a:ext cx="5328592" cy="4057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Прямоугольник 4"/>
            <p:cNvSpPr/>
            <p:nvPr/>
          </p:nvSpPr>
          <p:spPr>
            <a:xfrm>
              <a:off x="6300192" y="5229200"/>
              <a:ext cx="1008112" cy="38524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790872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512539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198</Words>
  <Application>Microsoft Office PowerPoint</Application>
  <PresentationFormat>Экран (4:3)</PresentationFormat>
  <Paragraphs>89</Paragraphs>
  <Slides>9</Slides>
  <Notes>0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Математический диктант</vt:lpstr>
      <vt:lpstr>Соотношения между сторонами и углами треугольника: СУММА УГЛОВ ТРЕУГОЛЬНИКА</vt:lpstr>
      <vt:lpstr>Вопрос №1</vt:lpstr>
      <vt:lpstr>Вопрос №2</vt:lpstr>
      <vt:lpstr>Вопрос №3</vt:lpstr>
      <vt:lpstr>Вопрос №4</vt:lpstr>
      <vt:lpstr>Вопрос №5</vt:lpstr>
      <vt:lpstr>Молодец, правильно!</vt:lpstr>
      <vt:lpstr>Попробуй еще раз!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диктант</dc:title>
  <dc:creator>ученик</dc:creator>
  <cp:lastModifiedBy>ученик</cp:lastModifiedBy>
  <cp:revision>17</cp:revision>
  <dcterms:created xsi:type="dcterms:W3CDTF">2014-02-20T05:29:05Z</dcterms:created>
  <dcterms:modified xsi:type="dcterms:W3CDTF">2014-02-28T11:39:04Z</dcterms:modified>
</cp:coreProperties>
</file>