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>
      <p:cViewPr varScale="1">
        <p:scale>
          <a:sx n="82" d="100"/>
          <a:sy n="82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74E29E-052F-4FE7-897B-62FB1C7914C2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E4EC612-00D8-4529-80CB-181853AC7A2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E29E-052F-4FE7-897B-62FB1C7914C2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C612-00D8-4529-80CB-181853AC7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E29E-052F-4FE7-897B-62FB1C7914C2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C612-00D8-4529-80CB-181853AC7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74E29E-052F-4FE7-897B-62FB1C7914C2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4EC612-00D8-4529-80CB-181853AC7A2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74E29E-052F-4FE7-897B-62FB1C7914C2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E4EC612-00D8-4529-80CB-181853AC7A2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E29E-052F-4FE7-897B-62FB1C7914C2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C612-00D8-4529-80CB-181853AC7A2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E29E-052F-4FE7-897B-62FB1C7914C2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C612-00D8-4529-80CB-181853AC7A2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74E29E-052F-4FE7-897B-62FB1C7914C2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4EC612-00D8-4529-80CB-181853AC7A2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E29E-052F-4FE7-897B-62FB1C7914C2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C612-00D8-4529-80CB-181853AC7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74E29E-052F-4FE7-897B-62FB1C7914C2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4EC612-00D8-4529-80CB-181853AC7A2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74E29E-052F-4FE7-897B-62FB1C7914C2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4EC612-00D8-4529-80CB-181853AC7A2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74E29E-052F-4FE7-897B-62FB1C7914C2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4EC612-00D8-4529-80CB-181853AC7A2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Rounded Rectangle 13"/>
          <p:cNvSpPr/>
          <p:nvPr userDrawn="1"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5" Type="http://schemas.openxmlformats.org/officeDocument/2006/relationships/slide" Target="slide6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5" Type="http://schemas.openxmlformats.org/officeDocument/2006/relationships/slide" Target="slide6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Математический диктант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Работа учениц </a:t>
            </a:r>
            <a:r>
              <a:rPr lang="ru-RU" dirty="0" smtClean="0"/>
              <a:t>7А класса: </a:t>
            </a:r>
            <a:br>
              <a:rPr lang="ru-RU" dirty="0" smtClean="0"/>
            </a:br>
            <a:r>
              <a:rPr lang="ru-RU" dirty="0" smtClean="0"/>
              <a:t>Масловой </a:t>
            </a:r>
            <a:r>
              <a:rPr lang="ru-RU" dirty="0" smtClean="0"/>
              <a:t>Анастасии и Василенко </a:t>
            </a:r>
            <a:r>
              <a:rPr lang="ru-RU" dirty="0" smtClean="0"/>
              <a:t>Валерии</a:t>
            </a:r>
          </a:p>
          <a:p>
            <a:r>
              <a:rPr lang="ru-RU" dirty="0" smtClean="0"/>
              <a:t>Учитель: </a:t>
            </a:r>
            <a:r>
              <a:rPr lang="ru-RU" dirty="0" err="1" smtClean="0"/>
              <a:t>Цыбикова</a:t>
            </a:r>
            <a:r>
              <a:rPr lang="ru-RU" dirty="0" smtClean="0"/>
              <a:t> Т.Р.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" t="26017" r="1800"/>
          <a:stretch/>
        </p:blipFill>
        <p:spPr>
          <a:xfrm rot="1054321">
            <a:off x="5760577" y="442436"/>
            <a:ext cx="3197605" cy="17251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6743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ЗАПОМНИ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907704" y="3356992"/>
            <a:ext cx="5788165" cy="1545621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Сумма углов треугольника равна 180°.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52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7488832" cy="498916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Спасибо за внимание </a:t>
            </a:r>
            <a:r>
              <a:rPr lang="en-US" sz="4000" dirty="0" smtClean="0">
                <a:solidFill>
                  <a:schemeClr val="bg1"/>
                </a:solidFill>
              </a:rPr>
              <a:t>&lt;3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075" y="2780928"/>
            <a:ext cx="5146795" cy="386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95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218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Monotype Corsiva" pitchFamily="66" charset="0"/>
              </a:rPr>
              <a:t>Соотношения между сторонами и углами </a:t>
            </a:r>
            <a:r>
              <a:rPr lang="ru-RU" i="1" dirty="0" smtClean="0">
                <a:solidFill>
                  <a:schemeClr val="bg1"/>
                </a:solidFill>
                <a:latin typeface="Monotype Corsiva" pitchFamily="66" charset="0"/>
              </a:rPr>
              <a:t>треугольника:</a:t>
            </a:r>
            <a:br>
              <a:rPr lang="ru-RU" i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</a:rPr>
              <a:t>Сумма углов треугольника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2780928"/>
            <a:ext cx="8579296" cy="381642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Существует ли треугольник с углами 103°, 107°, 40°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Найдите третий угол треугольника, если два его угла равны 27°, 70°.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Существует ли треугольник, у которого два тупых угла?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Один из углов равнобедренного треугольника равен 140°. Найдите остальные углы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треугольнике </a:t>
            </a:r>
            <a:r>
              <a:rPr lang="ru-RU" i="1" dirty="0" smtClean="0"/>
              <a:t>АВС </a:t>
            </a:r>
            <a:r>
              <a:rPr lang="ru-RU" dirty="0" smtClean="0"/>
              <a:t>угол </a:t>
            </a:r>
            <a:r>
              <a:rPr lang="ru-RU" i="1" dirty="0" smtClean="0"/>
              <a:t>А </a:t>
            </a:r>
            <a:r>
              <a:rPr lang="ru-RU" dirty="0" smtClean="0"/>
              <a:t>= 40°, угол </a:t>
            </a:r>
            <a:r>
              <a:rPr lang="ru-RU" i="1" dirty="0" smtClean="0"/>
              <a:t>В</a:t>
            </a:r>
            <a:r>
              <a:rPr lang="ru-RU" dirty="0" smtClean="0"/>
              <a:t> = 50°. Какой это треугольник : остроугольный , тупоугольный, прямоугольный?</a:t>
            </a:r>
            <a:endParaRPr lang="ru-RU" i="1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05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2780928"/>
            <a:ext cx="7457256" cy="369302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Существует ли треугольник с углами 103°, 107°, 40°</a:t>
            </a:r>
            <a:br>
              <a:rPr lang="ru-RU" dirty="0" smtClean="0"/>
            </a:br>
            <a:r>
              <a:rPr lang="ru-RU" dirty="0" smtClean="0"/>
              <a:t>ОТВЕТЫ:</a:t>
            </a:r>
          </a:p>
          <a:p>
            <a:r>
              <a:rPr lang="ru-RU" dirty="0" smtClean="0">
                <a:hlinkClick r:id="rId2" action="ppaction://hlinksldjump"/>
              </a:rPr>
              <a:t>Да</a:t>
            </a:r>
            <a:endParaRPr lang="ru-RU" dirty="0"/>
          </a:p>
          <a:p>
            <a:r>
              <a:rPr lang="ru-RU" dirty="0" smtClean="0">
                <a:hlinkClick r:id="rId3" action="ppaction://hlinksldjump"/>
              </a:rPr>
              <a:t>Нет</a:t>
            </a:r>
            <a:endParaRPr lang="ru-RU" dirty="0"/>
          </a:p>
          <a:p>
            <a:r>
              <a:rPr lang="ru-RU" dirty="0" smtClean="0">
                <a:hlinkClick r:id="rId2" action="ppaction://hlinksldjump"/>
              </a:rPr>
              <a:t>Невозможно ответить </a:t>
            </a: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218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Monotype Corsiva" pitchFamily="66" charset="0"/>
              </a:rPr>
              <a:t>Соотношения между сторонами и углами </a:t>
            </a:r>
            <a:r>
              <a:rPr lang="ru-RU" i="1" dirty="0" smtClean="0">
                <a:solidFill>
                  <a:schemeClr val="bg1"/>
                </a:solidFill>
                <a:latin typeface="Monotype Corsiva" pitchFamily="66" charset="0"/>
              </a:rPr>
              <a:t>треугольника:</a:t>
            </a:r>
            <a:br>
              <a:rPr lang="ru-RU" i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</a:rPr>
              <a:t>Сумма углов треугольника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2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2780928"/>
            <a:ext cx="7457256" cy="36930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dirty="0" smtClean="0"/>
              <a:t>Найдите третий угол треугольника, если два его угла равны 27°, 70°.</a:t>
            </a:r>
            <a:br>
              <a:rPr lang="ru-RU" dirty="0" smtClean="0"/>
            </a:br>
            <a:r>
              <a:rPr lang="ru-RU" dirty="0" smtClean="0"/>
              <a:t>Выберите правильный ответ:</a:t>
            </a:r>
          </a:p>
          <a:p>
            <a:r>
              <a:rPr lang="ru-RU" dirty="0" smtClean="0">
                <a:hlinkClick r:id="rId2" action="ppaction://hlinksldjump"/>
              </a:rPr>
              <a:t>83°</a:t>
            </a:r>
            <a:endParaRPr lang="ru-RU" dirty="0"/>
          </a:p>
          <a:p>
            <a:r>
              <a:rPr lang="ru-RU" dirty="0" smtClean="0">
                <a:hlinkClick r:id="rId3" action="ppaction://hlinksldjump"/>
              </a:rPr>
              <a:t>150°</a:t>
            </a:r>
            <a:endParaRPr lang="ru-RU" dirty="0"/>
          </a:p>
          <a:p>
            <a:r>
              <a:rPr lang="ru-RU" dirty="0" smtClean="0">
                <a:hlinkClick r:id="rId3" action="ppaction://hlinksldjump"/>
              </a:rPr>
              <a:t>Невозможно </a:t>
            </a:r>
            <a:r>
              <a:rPr lang="ru-RU" dirty="0" smtClean="0">
                <a:hlinkClick r:id="rId3" action="ppaction://hlinksldjump"/>
              </a:rPr>
              <a:t>ответить, не хватает </a:t>
            </a:r>
            <a:r>
              <a:rPr lang="ru-RU" dirty="0" smtClean="0">
                <a:hlinkClick r:id="rId3" action="ppaction://hlinksldjump"/>
              </a:rPr>
              <a:t>данных</a:t>
            </a:r>
            <a:br>
              <a:rPr lang="ru-RU" dirty="0" smtClean="0">
                <a:hlinkClick r:id="rId3" action="ppaction://hlinksldjump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218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Monotype Corsiva" pitchFamily="66" charset="0"/>
              </a:rPr>
              <a:t>Соотношения между сторонами и углами </a:t>
            </a:r>
            <a:r>
              <a:rPr lang="ru-RU" i="1" dirty="0" smtClean="0">
                <a:solidFill>
                  <a:schemeClr val="bg1"/>
                </a:solidFill>
                <a:latin typeface="Monotype Corsiva" pitchFamily="66" charset="0"/>
              </a:rPr>
              <a:t>треугольника:</a:t>
            </a:r>
            <a:br>
              <a:rPr lang="ru-RU" i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</a:rPr>
              <a:t>Сумма углов треугольника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7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2852936"/>
            <a:ext cx="7457256" cy="3621016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ru-RU" dirty="0" smtClean="0"/>
              <a:t>Существует ли треугольник, у которого два тупых угла?</a:t>
            </a:r>
            <a:br>
              <a:rPr lang="ru-RU" dirty="0" smtClean="0"/>
            </a:br>
            <a:r>
              <a:rPr lang="ru-RU" dirty="0" smtClean="0"/>
              <a:t>ОТВЕТЫ:</a:t>
            </a:r>
          </a:p>
          <a:p>
            <a:r>
              <a:rPr lang="ru-RU" dirty="0" smtClean="0">
                <a:hlinkClick r:id="rId2" action="ppaction://hlinksldjump"/>
              </a:rPr>
              <a:t>Да</a:t>
            </a:r>
            <a:endParaRPr lang="ru-RU" dirty="0"/>
          </a:p>
          <a:p>
            <a:r>
              <a:rPr lang="ru-RU" dirty="0" smtClean="0">
                <a:hlinkClick r:id="rId2" action="ppaction://hlinksldjump"/>
              </a:rPr>
              <a:t>Нет</a:t>
            </a:r>
            <a:endParaRPr lang="ru-RU" dirty="0"/>
          </a:p>
          <a:p>
            <a:r>
              <a:rPr lang="ru-RU" dirty="0" smtClean="0">
                <a:hlinkClick r:id="rId2" action="ppaction://hlinksldjump"/>
              </a:rPr>
              <a:t>Иногда 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218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Monotype Corsiva" pitchFamily="66" charset="0"/>
              </a:rPr>
              <a:t>Соотношения между сторонами и углами </a:t>
            </a:r>
            <a:r>
              <a:rPr lang="ru-RU" i="1" dirty="0" smtClean="0">
                <a:solidFill>
                  <a:schemeClr val="bg1"/>
                </a:solidFill>
                <a:latin typeface="Monotype Corsiva" pitchFamily="66" charset="0"/>
              </a:rPr>
              <a:t>треугольника:</a:t>
            </a:r>
            <a:br>
              <a:rPr lang="ru-RU" i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</a:rPr>
              <a:t>Сумма углов треугольника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09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2780928"/>
            <a:ext cx="7457256" cy="3693024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ru-RU" dirty="0" smtClean="0"/>
              <a:t>Один из углов равнобедренного треугольника равен 140°. Найдите остальные углы</a:t>
            </a:r>
          </a:p>
          <a:p>
            <a:r>
              <a:rPr lang="ru-RU" dirty="0">
                <a:hlinkClick r:id="rId2" action="ppaction://hlinksldjump"/>
              </a:rPr>
              <a:t>150°</a:t>
            </a:r>
            <a:endParaRPr lang="ru-RU" dirty="0"/>
          </a:p>
          <a:p>
            <a:r>
              <a:rPr lang="ru-RU" dirty="0" smtClean="0">
                <a:hlinkClick r:id="rId3" action="ppaction://hlinksldjump"/>
              </a:rPr>
              <a:t>20</a:t>
            </a:r>
            <a:r>
              <a:rPr lang="ru-RU" dirty="0" smtClean="0">
                <a:hlinkClick r:id="rId3" action="ppaction://hlinksldjump"/>
              </a:rPr>
              <a:t>° и 20°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Невозможно определить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218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Monotype Corsiva" pitchFamily="66" charset="0"/>
              </a:rPr>
              <a:t>Соотношения между сторонами и углами </a:t>
            </a:r>
            <a:r>
              <a:rPr lang="ru-RU" i="1" dirty="0" smtClean="0">
                <a:solidFill>
                  <a:schemeClr val="bg1"/>
                </a:solidFill>
                <a:latin typeface="Monotype Corsiva" pitchFamily="66" charset="0"/>
              </a:rPr>
              <a:t>треугольника:</a:t>
            </a:r>
            <a:br>
              <a:rPr lang="ru-RU" i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</a:rPr>
              <a:t>Сумма углов треугольника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90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2852936"/>
            <a:ext cx="7529264" cy="36210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ru-RU" dirty="0" smtClean="0"/>
              <a:t>В треугольнике </a:t>
            </a:r>
            <a:r>
              <a:rPr lang="ru-RU" i="1" dirty="0" smtClean="0"/>
              <a:t>АВС </a:t>
            </a:r>
            <a:r>
              <a:rPr lang="ru-RU" dirty="0" smtClean="0"/>
              <a:t>угол </a:t>
            </a:r>
            <a:r>
              <a:rPr lang="ru-RU" i="1" dirty="0" smtClean="0"/>
              <a:t>А </a:t>
            </a:r>
            <a:r>
              <a:rPr lang="ru-RU" dirty="0" smtClean="0"/>
              <a:t>= 40°, угол </a:t>
            </a:r>
            <a:r>
              <a:rPr lang="ru-RU" i="1" dirty="0" smtClean="0"/>
              <a:t>В</a:t>
            </a:r>
            <a:r>
              <a:rPr lang="ru-RU" dirty="0" smtClean="0"/>
              <a:t> = 50°. Какой это треугольник : остроугольный, тупоугольный, прямоугольный?</a:t>
            </a:r>
            <a:endParaRPr lang="ru-RU" i="1" dirty="0" smtClean="0"/>
          </a:p>
          <a:p>
            <a:pPr marL="0" indent="0">
              <a:buNone/>
            </a:pPr>
            <a:r>
              <a:rPr lang="ru-RU" dirty="0" smtClean="0"/>
              <a:t>      Выберите правильный ответ: </a:t>
            </a:r>
          </a:p>
          <a:p>
            <a:r>
              <a:rPr lang="ru-RU" dirty="0" smtClean="0">
                <a:hlinkClick r:id="rId2" action="ppaction://hlinksldjump"/>
              </a:rPr>
              <a:t>Остроугольный</a:t>
            </a:r>
            <a:endParaRPr lang="ru-RU" dirty="0"/>
          </a:p>
          <a:p>
            <a:r>
              <a:rPr lang="ru-RU" dirty="0" smtClean="0">
                <a:hlinkClick r:id="rId2" action="ppaction://hlinksldjump"/>
              </a:rPr>
              <a:t>Тупоугольный</a:t>
            </a:r>
            <a:endParaRPr lang="ru-RU" dirty="0"/>
          </a:p>
          <a:p>
            <a:r>
              <a:rPr lang="ru-RU" dirty="0" smtClean="0">
                <a:hlinkClick r:id="rId3" action="ppaction://hlinksldjump"/>
              </a:rPr>
              <a:t>Прямоугольный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218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Monotype Corsiva" pitchFamily="66" charset="0"/>
              </a:rPr>
              <a:t>Соотношения между сторонами и углами </a:t>
            </a:r>
            <a:r>
              <a:rPr lang="ru-RU" i="1" dirty="0" smtClean="0">
                <a:solidFill>
                  <a:schemeClr val="bg1"/>
                </a:solidFill>
                <a:latin typeface="Monotype Corsiva" pitchFamily="66" charset="0"/>
              </a:rPr>
              <a:t>треугольника:</a:t>
            </a:r>
            <a:br>
              <a:rPr lang="ru-RU" i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</a:rPr>
              <a:t>Сумма углов треугольника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92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bg1">
                    <a:lumMod val="95000"/>
                  </a:schemeClr>
                </a:solidFill>
              </a:rPr>
              <a:t>Правильно, молодец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!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Равнобедренный треугольник 5">
            <a:hlinkClick r:id="rId2" action="ppaction://hlinksldjump"/>
          </p:cNvPr>
          <p:cNvSpPr/>
          <p:nvPr/>
        </p:nvSpPr>
        <p:spPr>
          <a:xfrm>
            <a:off x="395536" y="5033788"/>
            <a:ext cx="1177983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56536" y="615412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(На 1 вопрос)</a:t>
            </a:r>
            <a:endParaRPr lang="ru-RU" dirty="0"/>
          </a:p>
        </p:txBody>
      </p:sp>
      <p:sp>
        <p:nvSpPr>
          <p:cNvPr id="8" name="Равнобедренный треугольник 7">
            <a:hlinkClick r:id="rId3" action="ppaction://hlinksldjump"/>
          </p:cNvPr>
          <p:cNvSpPr/>
          <p:nvPr/>
        </p:nvSpPr>
        <p:spPr>
          <a:xfrm>
            <a:off x="3316270" y="5039070"/>
            <a:ext cx="1183722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174177" y="620736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(На 3 вопрос)</a:t>
            </a:r>
            <a:endParaRPr lang="ru-RU" dirty="0"/>
          </a:p>
        </p:txBody>
      </p:sp>
      <p:sp>
        <p:nvSpPr>
          <p:cNvPr id="10" name="Равнобедренный треугольник 9">
            <a:hlinkClick r:id="rId4" action="ppaction://hlinksldjump"/>
          </p:cNvPr>
          <p:cNvSpPr/>
          <p:nvPr/>
        </p:nvSpPr>
        <p:spPr>
          <a:xfrm>
            <a:off x="6012160" y="5039070"/>
            <a:ext cx="1152128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221618" y="6211669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(На 5 вопрос)</a:t>
            </a:r>
            <a:endParaRPr lang="ru-RU" dirty="0"/>
          </a:p>
        </p:txBody>
      </p:sp>
      <p:sp>
        <p:nvSpPr>
          <p:cNvPr id="12" name="Равнобедренный треугольник 11">
            <a:hlinkClick r:id="rId5" action="ppaction://hlinksldjump"/>
          </p:cNvPr>
          <p:cNvSpPr/>
          <p:nvPr/>
        </p:nvSpPr>
        <p:spPr>
          <a:xfrm>
            <a:off x="4644008" y="5033788"/>
            <a:ext cx="1152128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644008" y="6211669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(На 4 вопрос)</a:t>
            </a:r>
            <a:endParaRPr lang="ru-RU" dirty="0"/>
          </a:p>
        </p:txBody>
      </p:sp>
      <p:sp>
        <p:nvSpPr>
          <p:cNvPr id="14" name="Равнобедренный треугольник 13">
            <a:hlinkClick r:id="rId6" action="ppaction://hlinksldjump"/>
          </p:cNvPr>
          <p:cNvSpPr/>
          <p:nvPr/>
        </p:nvSpPr>
        <p:spPr>
          <a:xfrm>
            <a:off x="1835696" y="5033788"/>
            <a:ext cx="1224136" cy="936104"/>
          </a:xfrm>
          <a:prstGeom prst="triangle">
            <a:avLst>
              <a:gd name="adj" fmla="val 509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979712" y="6219341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2 вопрос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1111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Неправильно</a:t>
            </a:r>
            <a:r>
              <a:rPr lang="ru-RU" sz="2800" b="1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подумай и попробуй ответить ещё раз!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Равнобедренный треугольник 5">
            <a:hlinkClick r:id="rId2" action="ppaction://hlinksldjump"/>
          </p:cNvPr>
          <p:cNvSpPr/>
          <p:nvPr/>
        </p:nvSpPr>
        <p:spPr>
          <a:xfrm>
            <a:off x="395536" y="5033788"/>
            <a:ext cx="1177983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56536" y="615412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(На 1 вопрос)</a:t>
            </a:r>
            <a:endParaRPr lang="ru-RU" dirty="0"/>
          </a:p>
        </p:txBody>
      </p:sp>
      <p:sp>
        <p:nvSpPr>
          <p:cNvPr id="8" name="Равнобедренный треугольник 7">
            <a:hlinkClick r:id="rId3" action="ppaction://hlinksldjump"/>
          </p:cNvPr>
          <p:cNvSpPr/>
          <p:nvPr/>
        </p:nvSpPr>
        <p:spPr>
          <a:xfrm>
            <a:off x="3316270" y="5039070"/>
            <a:ext cx="1183722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174177" y="620736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(На 3 вопрос)</a:t>
            </a:r>
            <a:endParaRPr lang="ru-RU" dirty="0"/>
          </a:p>
        </p:txBody>
      </p:sp>
      <p:sp>
        <p:nvSpPr>
          <p:cNvPr id="10" name="Равнобедренный треугольник 9">
            <a:hlinkClick r:id="rId4" action="ppaction://hlinksldjump"/>
          </p:cNvPr>
          <p:cNvSpPr/>
          <p:nvPr/>
        </p:nvSpPr>
        <p:spPr>
          <a:xfrm>
            <a:off x="6012160" y="5039070"/>
            <a:ext cx="1152128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221618" y="6211669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(На 5 вопрос)</a:t>
            </a:r>
            <a:endParaRPr lang="ru-RU" dirty="0"/>
          </a:p>
        </p:txBody>
      </p:sp>
      <p:sp>
        <p:nvSpPr>
          <p:cNvPr id="12" name="Равнобедренный треугольник 11">
            <a:hlinkClick r:id="rId5" action="ppaction://hlinksldjump"/>
          </p:cNvPr>
          <p:cNvSpPr/>
          <p:nvPr/>
        </p:nvSpPr>
        <p:spPr>
          <a:xfrm>
            <a:off x="4644008" y="5033788"/>
            <a:ext cx="1152128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644008" y="6211669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(На 4 вопрос)</a:t>
            </a:r>
            <a:endParaRPr lang="ru-RU" dirty="0"/>
          </a:p>
        </p:txBody>
      </p:sp>
      <p:sp>
        <p:nvSpPr>
          <p:cNvPr id="14" name="Равнобедренный треугольник 13">
            <a:hlinkClick r:id="rId6" action="ppaction://hlinksldjump"/>
          </p:cNvPr>
          <p:cNvSpPr/>
          <p:nvPr/>
        </p:nvSpPr>
        <p:spPr>
          <a:xfrm>
            <a:off x="1835696" y="5033788"/>
            <a:ext cx="1224136" cy="936104"/>
          </a:xfrm>
          <a:prstGeom prst="triangle">
            <a:avLst>
              <a:gd name="adj" fmla="val 509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979712" y="6219341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2 вопрос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564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166</TotalTime>
  <Words>285</Words>
  <Application>Microsoft Office PowerPoint</Application>
  <PresentationFormat>Экран (4:3)</PresentationFormat>
  <Paragraphs>60</Paragraphs>
  <Slides>11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Математический диктант</vt:lpstr>
      <vt:lpstr>Соотношения между сторонами и углами треугольника: Сумма углов треугольника</vt:lpstr>
      <vt:lpstr>Соотношения между сторонами и углами треугольника: Сумма углов треугольника</vt:lpstr>
      <vt:lpstr>Соотношения между сторонами и углами треугольника: Сумма углов треугольника</vt:lpstr>
      <vt:lpstr>Соотношения между сторонами и углами треугольника: Сумма углов треугольника</vt:lpstr>
      <vt:lpstr>Соотношения между сторонами и углами треугольника: Сумма углов треугольника</vt:lpstr>
      <vt:lpstr>Соотношения между сторонами и углами треугольника: Сумма углов треугольника</vt:lpstr>
      <vt:lpstr>Правильно, молодец!</vt:lpstr>
      <vt:lpstr>Неправильно, подумай и попробуй ответить ещё раз!</vt:lpstr>
      <vt:lpstr>ЗАПОМНИ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диктант</dc:title>
  <dc:creator>ученик</dc:creator>
  <cp:lastModifiedBy>ученик</cp:lastModifiedBy>
  <cp:revision>17</cp:revision>
  <dcterms:created xsi:type="dcterms:W3CDTF">2014-02-20T05:28:45Z</dcterms:created>
  <dcterms:modified xsi:type="dcterms:W3CDTF">2014-02-28T11:20:01Z</dcterms:modified>
</cp:coreProperties>
</file>