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45BCC4-609A-4669-B005-A9D06E0BCB79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E1584CA-6022-4FCD-A5EC-AD3DE86FEE93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BCC4-609A-4669-B005-A9D06E0BCB79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84CA-6022-4FCD-A5EC-AD3DE86FE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BCC4-609A-4669-B005-A9D06E0BCB79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84CA-6022-4FCD-A5EC-AD3DE86FE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BCC4-609A-4669-B005-A9D06E0BCB79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84CA-6022-4FCD-A5EC-AD3DE86FE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BCC4-609A-4669-B005-A9D06E0BCB79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84CA-6022-4FCD-A5EC-AD3DE86FE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BCC4-609A-4669-B005-A9D06E0BCB79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84CA-6022-4FCD-A5EC-AD3DE86FEE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BCC4-609A-4669-B005-A9D06E0BCB79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84CA-6022-4FCD-A5EC-AD3DE86FE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BCC4-609A-4669-B005-A9D06E0BCB79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84CA-6022-4FCD-A5EC-AD3DE86FE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BCC4-609A-4669-B005-A9D06E0BCB79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84CA-6022-4FCD-A5EC-AD3DE86FE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BCC4-609A-4669-B005-A9D06E0BCB79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84CA-6022-4FCD-A5EC-AD3DE86FEE93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BCC4-609A-4669-B005-A9D06E0BCB79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584CA-6022-4FCD-A5EC-AD3DE86FEE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87204" y="374771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45BCC4-609A-4669-B005-A9D06E0BCB79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E1584CA-6022-4FCD-A5EC-AD3DE86FEE9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1510"/>
            <a:ext cx="9144000" cy="689316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ru-RU" sz="2800" dirty="0" smtClean="0"/>
              <a:t>Математический диктант</a:t>
            </a:r>
            <a:endParaRPr lang="ru-RU" sz="2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635896" y="4421080"/>
            <a:ext cx="5040559" cy="1260629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Работа учениц: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/>
            </a:r>
            <a:b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Степанян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Варвары и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Петелиной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Ирины</a:t>
            </a:r>
          </a:p>
          <a:p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Учитель: </a:t>
            </a:r>
            <a:r>
              <a:rPr lang="ru-RU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Цыбикова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Т.Р.</a:t>
            </a:r>
            <a:endParaRPr lang="ru-RU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halkSketch/>
                    </a14:imgEffect>
                    <a14:imgEffect>
                      <a14:saturation sat="54000"/>
                    </a14:imgEffect>
                    <a14:imgEffect>
                      <a14:brightnessContrast contrast="-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3" y="3617640"/>
            <a:ext cx="324036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8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Нет, </a:t>
            </a:r>
            <a:r>
              <a:rPr lang="ru-RU" sz="4800" dirty="0" smtClean="0">
                <a:hlinkClick r:id="rId2" action="ppaction://hlinksldjump"/>
              </a:rPr>
              <a:t>попробуй ещё раз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8994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Существует ли треугольник, у которого два тупых угла?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Ответы:</a:t>
            </a:r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Да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Невозможно ответить </a:t>
            </a:r>
            <a:endParaRPr lang="ru-RU" dirty="0" smtClean="0"/>
          </a:p>
          <a:p>
            <a:pPr marL="0" indent="0">
              <a:buNone/>
            </a:pPr>
            <a:r>
              <a:rPr lang="ru-RU" dirty="0">
                <a:hlinkClick r:id="rId4" action="ppaction://hlinksldjump"/>
              </a:rPr>
              <a:t>Н</a:t>
            </a:r>
            <a:r>
              <a:rPr lang="ru-RU" dirty="0" smtClean="0">
                <a:hlinkClick r:id="rId4" action="ppaction://hlinksldjump"/>
              </a:rPr>
              <a:t>ет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0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8580" indent="0" algn="ctr">
              <a:buNone/>
            </a:pPr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Нет, </a:t>
            </a:r>
            <a:r>
              <a:rPr lang="ru-RU" sz="3600" dirty="0" smtClean="0">
                <a:hlinkClick r:id="rId2" action="ppaction://hlinksldjump"/>
              </a:rPr>
              <a:t>попробуй ещё раз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7873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8580" indent="0" algn="ctr">
              <a:buNone/>
            </a:pPr>
            <a:r>
              <a:rPr lang="ru-RU" sz="3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Н</a:t>
            </a:r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ет, </a:t>
            </a:r>
            <a:r>
              <a:rPr lang="ru-RU" sz="3600" dirty="0" smtClean="0">
                <a:hlinkClick r:id="rId2" action="ppaction://hlinksldjump"/>
              </a:rPr>
              <a:t>попробуй ещё раз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3603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8580" indent="0" algn="ctr">
              <a:buNone/>
            </a:pPr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Молодец, правильно</a:t>
            </a:r>
            <a:endParaRPr lang="ru-RU" sz="3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88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4.   Один 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из углов равнобедренного треугольника равен 140°. Найдите остальные углы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68580" indent="0">
              <a:buNone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Ответы: </a:t>
            </a:r>
          </a:p>
          <a:p>
            <a:pPr marL="68580" indent="0">
              <a:buNone/>
            </a:pPr>
            <a:r>
              <a:rPr lang="ru-RU" dirty="0" smtClean="0">
                <a:hlinkClick r:id="rId2" action="ppaction://hlinksldjump"/>
              </a:rPr>
              <a:t>20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  <a:hlinkClick r:id="rId2" action="ppaction://hlinksldjump"/>
              </a:rPr>
              <a:t>°</a:t>
            </a:r>
            <a:r>
              <a:rPr lang="ru-RU" dirty="0" smtClean="0">
                <a:hlinkClick r:id="rId2" action="ppaction://hlinksldjump"/>
              </a:rPr>
              <a:t> </a:t>
            </a:r>
            <a:r>
              <a:rPr lang="ru-RU" dirty="0" smtClean="0">
                <a:hlinkClick r:id="rId2" action="ppaction://hlinksldjump"/>
              </a:rPr>
              <a:t>и </a:t>
            </a:r>
            <a:r>
              <a:rPr lang="ru-RU" dirty="0" smtClean="0">
                <a:hlinkClick r:id="rId2" action="ppaction://hlinksldjump"/>
              </a:rPr>
              <a:t>20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  <a:hlinkClick r:id="rId2" action="ppaction://hlinksldjump"/>
              </a:rPr>
              <a:t>°</a:t>
            </a:r>
            <a:r>
              <a:rPr lang="ru-RU" dirty="0" smtClean="0">
                <a:hlinkClick r:id="rId2" action="ppaction://hlinksldjump"/>
              </a:rPr>
              <a:t> 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>
                <a:hlinkClick r:id="rId3" action="ppaction://hlinksldjump"/>
              </a:rPr>
              <a:t>150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  <a:hlinkClick r:id="rId3" action="ppaction://hlinksldjump"/>
              </a:rPr>
              <a:t>°</a:t>
            </a:r>
            <a:r>
              <a:rPr lang="ru-RU" dirty="0" smtClean="0">
                <a:hlinkClick r:id="rId3" action="ppaction://hlinksldjump"/>
              </a:rPr>
              <a:t> </a:t>
            </a:r>
            <a:r>
              <a:rPr lang="ru-RU" dirty="0" smtClean="0">
                <a:hlinkClick r:id="rId3" action="ppaction://hlinksldjump"/>
              </a:rPr>
              <a:t>и </a:t>
            </a:r>
            <a:r>
              <a:rPr lang="ru-RU" dirty="0" smtClean="0">
                <a:hlinkClick r:id="rId3" action="ppaction://hlinksldjump"/>
              </a:rPr>
              <a:t>30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  <a:hlinkClick r:id="rId3" action="ppaction://hlinksldjump"/>
              </a:rPr>
              <a:t>°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>
                <a:hlinkClick r:id="rId4" action="ppaction://hlinksldjump"/>
              </a:rPr>
              <a:t>10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  <a:hlinkClick r:id="rId4" action="ppaction://hlinksldjump"/>
              </a:rPr>
              <a:t>°</a:t>
            </a:r>
            <a:r>
              <a:rPr lang="ru-RU" dirty="0" smtClean="0">
                <a:hlinkClick r:id="rId4" action="ppaction://hlinksldjump"/>
              </a:rPr>
              <a:t> </a:t>
            </a:r>
            <a:r>
              <a:rPr lang="ru-RU" dirty="0" smtClean="0">
                <a:hlinkClick r:id="rId4" action="ppaction://hlinksldjump"/>
              </a:rPr>
              <a:t>и </a:t>
            </a:r>
            <a:r>
              <a:rPr lang="ru-RU" dirty="0" smtClean="0">
                <a:hlinkClick r:id="rId4" action="ppaction://hlinksldjump"/>
              </a:rPr>
              <a:t>15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  <a:hlinkClick r:id="rId4" action="ppaction://hlinksldjump"/>
              </a:rPr>
              <a:t>°</a:t>
            </a:r>
            <a:r>
              <a:rPr lang="ru-RU" dirty="0" smtClean="0">
                <a:hlinkClick r:id="rId4" action="ppaction://hlinksldjump"/>
              </a:rPr>
              <a:t> </a:t>
            </a:r>
            <a:endParaRPr lang="ru-RU" dirty="0" smtClean="0"/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70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8580" indent="0" algn="ctr">
              <a:buNone/>
            </a:pPr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2" action="ppaction://hlinksldjump"/>
              </a:rPr>
              <a:t>Молодец, правильно</a:t>
            </a:r>
            <a:endParaRPr lang="ru-RU" sz="3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00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8580" indent="0" algn="ctr">
              <a:buNone/>
            </a:pPr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Нет, </a:t>
            </a:r>
            <a:r>
              <a:rPr lang="ru-RU" sz="3600" dirty="0" smtClean="0">
                <a:hlinkClick r:id="rId2" action="ppaction://hlinksldjump"/>
              </a:rPr>
              <a:t>попробуй ещё раз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4719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8580" indent="0" algn="ctr">
              <a:buNone/>
            </a:pPr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Нет, </a:t>
            </a:r>
            <a:r>
              <a:rPr lang="ru-RU" sz="3600" dirty="0" smtClean="0">
                <a:hlinkClick r:id="rId2" action="ppaction://hlinksldjump"/>
              </a:rPr>
              <a:t>попробуй ещё раз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0703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eriod" startAt="5"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 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треугольнике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ABC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угол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=40°, угол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</a:rPr>
              <a:t>=50°. Какой это треугольник: остроугольный, прямоугольный, тупоугольный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?</a:t>
            </a:r>
          </a:p>
          <a:p>
            <a:pPr marL="68580" indent="0">
              <a:buNone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Ответы:</a:t>
            </a:r>
          </a:p>
          <a:p>
            <a:pPr marL="68580" indent="0">
              <a:buNone/>
            </a:pPr>
            <a:r>
              <a:rPr lang="ru-RU" dirty="0" smtClean="0">
                <a:hlinkClick r:id="rId2" action="ppaction://hlinksldjump"/>
              </a:rPr>
              <a:t>Остроугольный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>
                <a:hlinkClick r:id="rId3" action="ppaction://hlinksldjump"/>
              </a:rPr>
              <a:t>Прямоугольный</a:t>
            </a:r>
            <a:endParaRPr lang="ru-RU" dirty="0" smtClean="0"/>
          </a:p>
          <a:p>
            <a:pPr marL="68580" indent="0">
              <a:buNone/>
            </a:pPr>
            <a:r>
              <a:rPr lang="ru-RU" dirty="0" smtClean="0">
                <a:hlinkClick r:id="rId4" action="ppaction://hlinksldjump"/>
              </a:rPr>
              <a:t>Тупоугольный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5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Сумма углов треугольника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132856"/>
            <a:ext cx="7488832" cy="413305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Существует ли треугольник с углами 103°, 137°, 40°?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Найдите третий угол треугольника, если два его угла равны 27°, 70°.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Существует ли треугольник, у которого два тупых угла?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Один из углов равнобедренного треугольника равен 140°. Найдите остальные углы.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 треугольнике 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ABC</a:t>
            </a: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угол 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</a:t>
            </a: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=40°, угол </a:t>
            </a:r>
            <a:r>
              <a:rPr lang="en-US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</a:t>
            </a:r>
            <a:r>
              <a:rPr lang="ru-RU" sz="2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=50°. Какой это треугольник: остроугольный, прямоугольный, тупоугольный?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79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8580" indent="0" algn="ctr">
              <a:buNone/>
            </a:pPr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Нет, </a:t>
            </a:r>
            <a:r>
              <a:rPr lang="ru-RU" sz="3600" dirty="0" smtClean="0">
                <a:hlinkClick r:id="rId2" action="ppaction://hlinksldjump"/>
              </a:rPr>
              <a:t>попробуй ещё раз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99188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8580" indent="0" algn="ctr">
              <a:buNone/>
            </a:pPr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2" action="ppaction://hlinksldjump"/>
              </a:rPr>
              <a:t>Молодец, правильно</a:t>
            </a:r>
            <a:endParaRPr lang="ru-RU" sz="3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96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68580" indent="0" algn="ctr">
              <a:buNone/>
            </a:pPr>
            <a:r>
              <a:rPr lang="ru-RU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Нет, </a:t>
            </a:r>
            <a:r>
              <a:rPr lang="ru-RU" sz="3600" dirty="0" smtClean="0">
                <a:hlinkClick r:id="rId2" action="ppaction://hlinksldjump"/>
              </a:rPr>
              <a:t>попробуй ещё раз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1494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Запомни!!! </a:t>
            </a: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4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Сумма углов треугольника равна 180°.</a:t>
            </a:r>
            <a:endParaRPr lang="ru-RU" sz="4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запомни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95536" y="26064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498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9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Существует ли треугольник с углами 103°, 137°, 40°?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Ответы: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2" action="ppaction://hlinksldjump"/>
              </a:rPr>
              <a:t>Да </a:t>
            </a:r>
            <a:endParaRPr lang="ru-RU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3" action="ppaction://hlinksldjump"/>
              </a:rPr>
              <a:t>Нет</a:t>
            </a:r>
            <a:endParaRPr lang="ru-RU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4" action="ppaction://hlinksldjump"/>
              </a:rPr>
              <a:t>Невозможно ответить</a:t>
            </a:r>
            <a:endParaRPr lang="ru-RU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55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нет, </a:t>
            </a:r>
            <a:r>
              <a:rPr lang="ru-RU" sz="4800" dirty="0" smtClean="0">
                <a:hlinkClick r:id="rId2" action="ppaction://hlinksldjump"/>
              </a:rPr>
              <a:t>попробуй ещё раз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9881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нет, </a:t>
            </a:r>
            <a:r>
              <a:rPr lang="ru-RU" sz="4800" dirty="0" smtClean="0">
                <a:hlinkClick r:id="rId2" action="ppaction://hlinksldjump"/>
              </a:rPr>
              <a:t>попробуй ещё раз</a:t>
            </a:r>
            <a:endParaRPr lang="ru-RU" sz="4800" dirty="0" smtClean="0"/>
          </a:p>
          <a:p>
            <a:pPr marL="0" indent="0" algn="ctr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34177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Молодец, правильно</a:t>
            </a:r>
            <a:endParaRPr lang="ru-RU" sz="4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8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eriod" startAt="2"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Найдите третий угол треугольника, если два его угла равны 27°, 70°.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Ответы:</a:t>
            </a:r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83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  <a:hlinkClick r:id="rId2" action="ppaction://hlinksldjump"/>
              </a:rPr>
              <a:t>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150</a:t>
            </a:r>
            <a:r>
              <a:rPr lang="ru-RU" dirty="0">
                <a:solidFill>
                  <a:schemeClr val="bg2">
                    <a:lumMod val="60000"/>
                    <a:lumOff val="40000"/>
                  </a:schemeClr>
                </a:solidFill>
                <a:hlinkClick r:id="rId3" action="ppaction://hlinksldjump"/>
              </a:rPr>
              <a:t>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4" action="ppaction://hlinksldjump"/>
              </a:rPr>
              <a:t>Невозможно </a:t>
            </a:r>
            <a:r>
              <a:rPr lang="ru-RU" dirty="0" smtClean="0">
                <a:hlinkClick r:id="rId4" action="ppaction://hlinksldjump"/>
              </a:rPr>
              <a:t>вычислить</a:t>
            </a:r>
            <a:endParaRPr lang="ru-RU" dirty="0" smtClean="0"/>
          </a:p>
          <a:p>
            <a:pPr marL="514350" indent="-514350">
              <a:buAutoNum type="arabicPeriod" startAt="2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9830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bg2">
                    <a:lumMod val="60000"/>
                    <a:lumOff val="40000"/>
                  </a:schemeClr>
                </a:solidFill>
                <a:hlinkClick r:id="rId2" action="ppaction://hlinksldjump"/>
              </a:rPr>
              <a:t>Молодец, правильно</a:t>
            </a:r>
            <a:endParaRPr lang="ru-RU" sz="48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850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Сумма углов треугольника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Нет, </a:t>
            </a:r>
            <a:r>
              <a:rPr lang="ru-RU" sz="4800" dirty="0" smtClean="0">
                <a:hlinkClick r:id="rId2" action="ppaction://hlinksldjump"/>
              </a:rPr>
              <a:t>попробуй ещё раз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63395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124</TotalTime>
  <Words>321</Words>
  <Application>Microsoft Office PowerPoint</Application>
  <PresentationFormat>Экран (4:3)</PresentationFormat>
  <Paragraphs>75</Paragraphs>
  <Slides>23</Slides>
  <Notes>0</Notes>
  <HiddenSlides>15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Остин</vt:lpstr>
      <vt:lpstr>Математический диктант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Сумма углов треугольника </vt:lpstr>
      <vt:lpstr>Запомни!!!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ученик</dc:creator>
  <cp:lastModifiedBy>ученик</cp:lastModifiedBy>
  <cp:revision>15</cp:revision>
  <dcterms:created xsi:type="dcterms:W3CDTF">2014-02-20T05:31:13Z</dcterms:created>
  <dcterms:modified xsi:type="dcterms:W3CDTF">2014-02-28T10:58:38Z</dcterms:modified>
</cp:coreProperties>
</file>