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94660"/>
  </p:normalViewPr>
  <p:slideViewPr>
    <p:cSldViewPr>
      <p:cViewPr varScale="1">
        <p:scale>
          <a:sx n="82" d="100"/>
          <a:sy n="8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Gray">
          <a:xfrm rot="818706">
            <a:off x="6732240" y="343538"/>
            <a:ext cx="2113231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146">
            <a:off x="243018" y="4673359"/>
            <a:ext cx="2154236" cy="1789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87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29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39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55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564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541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77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405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237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463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5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01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7D4A6-610E-4506-ADB0-35BAB67F679B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F3775-777A-4146-B9AF-7220DD3F0FD2}" type="slidenum">
              <a:rPr lang="ru-RU" smtClean="0"/>
              <a:t>‹#›</a:t>
            </a:fld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445" y="116632"/>
            <a:ext cx="2432050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003" y="4149080"/>
            <a:ext cx="2640013" cy="240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570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Математический диктант №9</a:t>
            </a:r>
            <a:br>
              <a:rPr lang="ru-RU" dirty="0" smtClean="0"/>
            </a:br>
            <a:r>
              <a:rPr lang="ru-RU" dirty="0" smtClean="0"/>
              <a:t>Сумма углов треугольника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Работа учениц 7 класса </a:t>
            </a:r>
            <a:r>
              <a:rPr lang="ru-RU" dirty="0" err="1" smtClean="0"/>
              <a:t>Манафовой</a:t>
            </a:r>
            <a:r>
              <a:rPr lang="ru-RU" dirty="0" smtClean="0"/>
              <a:t> Светланы и Кучерявой Елизаветы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3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Постарайся ответить на этот вопрос еще раз.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8100392" y="6165304"/>
            <a:ext cx="864096" cy="60678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26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СУММА УГЛОВ ТРЕУГОЛЬНИКА равна 180°.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Сумма углов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Существует ли треугольник с углами 103° , 137° , 40°?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Найдите третий угол треугольника , если два его угла равны 27° , 70°.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Существует ли треугольник , у которого два тупых угла 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Один из углов равнобедренного треугольника равен 140° . Найдите остальные углы.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треугольнике </a:t>
            </a:r>
            <a:r>
              <a:rPr lang="en-US" dirty="0" smtClean="0"/>
              <a:t>ABC </a:t>
            </a:r>
            <a:r>
              <a:rPr lang="ru-RU" dirty="0" smtClean="0"/>
              <a:t>угол </a:t>
            </a:r>
            <a:r>
              <a:rPr lang="en-US" dirty="0" smtClean="0"/>
              <a:t>A</a:t>
            </a:r>
            <a:r>
              <a:rPr lang="ru-RU" dirty="0" smtClean="0"/>
              <a:t>=40°, угол </a:t>
            </a:r>
            <a:r>
              <a:rPr lang="en-US" dirty="0" smtClean="0"/>
              <a:t>B</a:t>
            </a:r>
            <a:r>
              <a:rPr lang="ru-RU" dirty="0" smtClean="0"/>
              <a:t>=50°. Какой это треугольник: остроугольный , прямоугольный , тупоугольный 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Сумма углов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Существует ли треугольник с углами 103° , 137° , 40°?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ОТВЕТЫ:</a:t>
            </a:r>
          </a:p>
          <a:p>
            <a:r>
              <a:rPr lang="ru-RU" dirty="0" smtClean="0">
                <a:hlinkClick r:id="rId2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Нет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Невозможно ответить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70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Сумма углов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Найдите третий угол треугольника , если два его угла равны 27</a:t>
            </a:r>
            <a:r>
              <a:rPr lang="ru-RU" dirty="0" smtClean="0"/>
              <a:t>°, </a:t>
            </a:r>
            <a:r>
              <a:rPr lang="ru-RU" dirty="0" smtClean="0"/>
              <a:t>70°.</a:t>
            </a:r>
          </a:p>
          <a:p>
            <a:pPr marL="0" indent="0">
              <a:buNone/>
            </a:pPr>
            <a:r>
              <a:rPr lang="ru-RU" dirty="0" smtClean="0"/>
              <a:t>ДАЙТЕ ПРАВИЛЬНЫЙ ОТВЕТ:</a:t>
            </a:r>
          </a:p>
          <a:p>
            <a:r>
              <a:rPr lang="ru-RU" dirty="0" smtClean="0">
                <a:hlinkClick r:id="rId2" action="ppaction://hlinksldjump"/>
              </a:rPr>
              <a:t>83°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150°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Невозможно </a:t>
            </a:r>
            <a:r>
              <a:rPr lang="ru-RU" dirty="0" smtClean="0">
                <a:hlinkClick r:id="rId4" action="ppaction://hlinksldjump"/>
              </a:rPr>
              <a:t>вычислить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70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Сумма углов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Существует ли </a:t>
            </a:r>
            <a:r>
              <a:rPr lang="ru-RU" dirty="0" smtClean="0"/>
              <a:t>треугольник, </a:t>
            </a:r>
            <a:r>
              <a:rPr lang="ru-RU" dirty="0" smtClean="0"/>
              <a:t>у которого два тупых угла ?</a:t>
            </a:r>
          </a:p>
          <a:p>
            <a:pPr marL="0" indent="0">
              <a:buNone/>
            </a:pPr>
            <a:r>
              <a:rPr lang="ru-RU" dirty="0" smtClean="0"/>
              <a:t>ОТВЕТЫ:</a:t>
            </a:r>
          </a:p>
          <a:p>
            <a:r>
              <a:rPr lang="ru-RU" dirty="0" smtClean="0">
                <a:hlinkClick r:id="rId2" action="ppaction://hlinksldjump"/>
              </a:rPr>
              <a:t>Да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Нет 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Невозможно ответить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70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Сумма углов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589640" cy="47419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Один из углов равнобедренного треугольника равен 140</a:t>
            </a:r>
            <a:r>
              <a:rPr lang="ru-RU" dirty="0" smtClean="0"/>
              <a:t>°. </a:t>
            </a:r>
            <a:r>
              <a:rPr lang="ru-RU" dirty="0" smtClean="0"/>
              <a:t>Найдите остальные углы.</a:t>
            </a:r>
          </a:p>
          <a:p>
            <a:pPr marL="0" indent="0">
              <a:buNone/>
            </a:pPr>
            <a:r>
              <a:rPr lang="ru-RU" dirty="0" smtClean="0"/>
              <a:t>ВЫБЕРИ ВЕРНЫЙ ОТВЕТ:</a:t>
            </a:r>
          </a:p>
          <a:p>
            <a:r>
              <a:rPr lang="ru-RU" dirty="0" smtClean="0">
                <a:hlinkClick r:id="rId2" action="ppaction://hlinksldjump"/>
              </a:rPr>
              <a:t>20° и 20°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150°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Невозможно определить из-за </a:t>
            </a:r>
            <a:r>
              <a:rPr lang="ru-RU" dirty="0" smtClean="0">
                <a:hlinkClick r:id="rId4" action="ppaction://hlinksldjump"/>
              </a:rPr>
              <a:t>недостаточности  </a:t>
            </a:r>
            <a:r>
              <a:rPr lang="ru-RU" dirty="0" smtClean="0">
                <a:hlinkClick r:id="rId4" action="ppaction://hlinksldjump"/>
              </a:rPr>
              <a:t>данных</a:t>
            </a:r>
            <a:endParaRPr lang="ru-RU" dirty="0" smtClean="0"/>
          </a:p>
          <a:p>
            <a:pPr marL="514350" indent="-514350">
              <a:buFont typeface="+mj-lt"/>
              <a:buAutoNum type="arabicPeriod" startAt="4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70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Сумма углов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В треугольнике </a:t>
            </a:r>
            <a:r>
              <a:rPr lang="en-US" dirty="0" smtClean="0"/>
              <a:t>ABC </a:t>
            </a:r>
            <a:r>
              <a:rPr lang="ru-RU" dirty="0" smtClean="0"/>
              <a:t>угол </a:t>
            </a:r>
            <a:r>
              <a:rPr lang="en-US" dirty="0" smtClean="0"/>
              <a:t>A</a:t>
            </a:r>
            <a:r>
              <a:rPr lang="ru-RU" dirty="0" smtClean="0"/>
              <a:t>=40°, угол </a:t>
            </a:r>
            <a:r>
              <a:rPr lang="en-US" dirty="0" smtClean="0"/>
              <a:t>B</a:t>
            </a:r>
            <a:r>
              <a:rPr lang="ru-RU" dirty="0" smtClean="0"/>
              <a:t>=50°. Какой это треугольник: остроугольный , прямоугольный , тупоугольный ?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ВЫБЕРИ ПРАВИЛЬНЫЙ ОТВЕТ:</a:t>
            </a:r>
          </a:p>
          <a:p>
            <a:r>
              <a:rPr lang="ru-RU" dirty="0" smtClean="0">
                <a:hlinkClick r:id="rId2" action="ppaction://hlinksldjump"/>
              </a:rPr>
              <a:t>Остроугольный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Прямоугольный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Тупоугольный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70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Правильно , молодец!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8100392" y="6165304"/>
            <a:ext cx="864096" cy="60678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01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Неправильно, подумай еще раз.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8100392" y="6165304"/>
            <a:ext cx="864096" cy="60678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330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243</Words>
  <Application>Microsoft Office PowerPoint</Application>
  <PresentationFormat>Экран (4:3)</PresentationFormat>
  <Paragraphs>43</Paragraphs>
  <Slides>11</Slides>
  <Notes>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Математический диктант №9 Сумма углов треугольника</vt:lpstr>
      <vt:lpstr>Сумма углов треугольника</vt:lpstr>
      <vt:lpstr>Сумма углов треугольника</vt:lpstr>
      <vt:lpstr>Сумма углов треугольника</vt:lpstr>
      <vt:lpstr>Сумма углов треугольника</vt:lpstr>
      <vt:lpstr>Сумма углов треугольника</vt:lpstr>
      <vt:lpstr>Сумма углов треугольника</vt:lpstr>
      <vt:lpstr>Презентация PowerPoint</vt:lpstr>
      <vt:lpstr>Презентация PowerPoint</vt:lpstr>
      <vt:lpstr>Презентация PowerPoint</vt:lpstr>
      <vt:lpstr>ЗАПОМНИ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диктант</dc:title>
  <dc:creator>ученик</dc:creator>
  <cp:lastModifiedBy>ученик</cp:lastModifiedBy>
  <cp:revision>16</cp:revision>
  <dcterms:created xsi:type="dcterms:W3CDTF">2014-02-20T05:29:26Z</dcterms:created>
  <dcterms:modified xsi:type="dcterms:W3CDTF">2014-02-28T10:49:13Z</dcterms:modified>
</cp:coreProperties>
</file>