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54820-A225-4799-8767-731B53799F51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E7870-363C-4BDE-89BE-679FCC7DA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00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duotone>
              <a:schemeClr val="bg1">
                <a:shade val="96000"/>
              </a:schemeClr>
              <a:schemeClr val="bg1">
                <a:tint val="98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5616624" cy="3024336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6216" y="6093296"/>
            <a:ext cx="2627784" cy="7647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067133"/>
            <a:ext cx="1097444" cy="79086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 bwMode="black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B10DA0B9-7DC7-4D2A-9009-21F88B6F7F02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43A10CD-24C8-4161-BF69-9F2D09555B7F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chemeClr val="accent4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8" y="44623"/>
            <a:ext cx="866589" cy="119062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5760640" cy="4077072"/>
          </a:xfrm>
        </p:spPr>
        <p:txBody>
          <a:bodyPr/>
          <a:lstStyle/>
          <a:p>
            <a:r>
              <a:rPr lang="ru-RU" dirty="0" smtClean="0">
                <a:latin typeface="Gabriola" pitchFamily="82" charset="0"/>
              </a:rPr>
              <a:t>Математический диктант №9 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Сумма углов треугольника </a:t>
            </a:r>
            <a:endParaRPr lang="ru-RU" dirty="0"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21459" y="6143002"/>
            <a:ext cx="2622541" cy="71177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Работа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Саковской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Лизы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briola" pitchFamily="82" charset="0"/>
              </a:rPr>
              <a:t> 7 класс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105272" cy="140104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06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 углов треугольника </a:t>
            </a:r>
            <a:br>
              <a:rPr lang="ru-RU" dirty="0" smtClean="0"/>
            </a:br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Существует ли треугольник  углами 103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º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137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40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º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Да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Нет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Невозможно 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определить  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20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 углов треугольника</a:t>
            </a:r>
            <a:br>
              <a:rPr lang="ru-RU" dirty="0" smtClean="0"/>
            </a:br>
            <a:r>
              <a:rPr lang="ru-RU" dirty="0" smtClean="0"/>
              <a:t>вопрос 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Найдите третий угол треугольника, если два его угла равны 27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º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, 70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º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97 </a:t>
            </a:r>
            <a:r>
              <a:rPr lang="en-US" sz="2800" dirty="0" smtClean="0">
                <a:latin typeface="SimSun"/>
                <a:ea typeface="SimSun"/>
                <a:cs typeface="Times New Roman" pitchFamily="18" charset="0"/>
                <a:hlinkClick r:id="rId2" action="ppaction://hlinksldjump"/>
              </a:rPr>
              <a:t>º</a:t>
            </a:r>
            <a:endParaRPr lang="ru-RU" sz="2800" dirty="0" smtClean="0">
              <a:latin typeface="SimSun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83 </a:t>
            </a:r>
            <a:r>
              <a:rPr lang="en-US" sz="2800" dirty="0" smtClean="0">
                <a:latin typeface="SimSun"/>
                <a:ea typeface="SimSun"/>
                <a:cs typeface="Times New Roman" pitchFamily="18" charset="0"/>
                <a:hlinkClick r:id="rId3" action="ppaction://hlinksldjump"/>
              </a:rPr>
              <a:t>º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Невозможно вычислить 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4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 углов треугольника</a:t>
            </a:r>
            <a:br>
              <a:rPr lang="ru-RU" dirty="0" smtClean="0"/>
            </a:br>
            <a:r>
              <a:rPr lang="ru-RU" dirty="0" smtClean="0"/>
              <a:t>вопрос 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Существует ли треугольник, у которого два тупых угла?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Нет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4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 углов треугольника</a:t>
            </a:r>
            <a:br>
              <a:rPr lang="ru-RU" dirty="0" smtClean="0"/>
            </a:br>
            <a:r>
              <a:rPr lang="ru-RU" dirty="0" smtClean="0"/>
              <a:t>вопрос 4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 из углов равнобедренного треугольника равен 140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º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. Найдите остальные углы.</a:t>
            </a:r>
          </a:p>
          <a:p>
            <a:pPr marL="514350" indent="-514350">
              <a:buFont typeface="+mj-lt"/>
              <a:buAutoNum type="alphaUcPeriod"/>
            </a:pP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20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º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2" action="ppaction://hlinksldjump"/>
              </a:rPr>
              <a:t> и 20</a:t>
            </a:r>
            <a:r>
              <a:rPr lang="en-US" sz="2800" dirty="0" smtClean="0">
                <a:latin typeface="SimSun"/>
                <a:ea typeface="SimSun"/>
                <a:cs typeface="Times New Roman" pitchFamily="18" charset="0"/>
                <a:hlinkClick r:id="rId2" action="ppaction://hlinksldjump"/>
              </a:rPr>
              <a:t>º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40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º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и </a:t>
            </a: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20</a:t>
            </a: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º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ea typeface="SimSun"/>
                <a:cs typeface="Times New Roman" pitchFamily="18" charset="0"/>
                <a:hlinkClick r:id="rId3" action="ppaction://hlinksldjump"/>
              </a:rPr>
              <a:t>Невозможно вычислить </a:t>
            </a: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ru-RU" sz="28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ru-RU" sz="2800" dirty="0">
              <a:latin typeface="Times New Roman" pitchFamily="18" charset="0"/>
              <a:ea typeface="SimSu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4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 углов треугольника </a:t>
            </a:r>
            <a:br>
              <a:rPr lang="ru-RU" dirty="0" smtClean="0"/>
            </a:br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треугольнике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угол А=40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угол В=50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какой это треугольник: остроугольный, прямоугольный, тупоугольный? 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Остроугольный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Тупоугольный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Прямоугольный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4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dirty="0" smtClean="0"/>
              <a:t>Молодец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8344" y="5013176"/>
            <a:ext cx="1018456" cy="15841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Вопрос 1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Вопрос 2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4" action="ppaction://hlinksldjump"/>
              </a:rPr>
              <a:t>Вопрос 3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5" action="ppaction://hlinksldjump"/>
              </a:rPr>
              <a:t>Вопрос 4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6" action="ppaction://hlinksldjump"/>
              </a:rPr>
              <a:t>Вопрос 5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7" action="ppaction://hlinksldjump"/>
              </a:rPr>
              <a:t>Запомни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68960"/>
            <a:ext cx="331236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вал 4"/>
          <p:cNvSpPr/>
          <p:nvPr/>
        </p:nvSpPr>
        <p:spPr>
          <a:xfrm>
            <a:off x="5508104" y="3068960"/>
            <a:ext cx="1872208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67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dirty="0" smtClean="0"/>
              <a:t>Подумай ещё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0312" y="5085184"/>
            <a:ext cx="1306488" cy="1512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100" dirty="0">
                <a:hlinkClick r:id="rId2" action="ppaction://hlinksldjump"/>
              </a:rPr>
              <a:t>Вопрос 1</a:t>
            </a:r>
            <a:endParaRPr lang="ru-RU" sz="2100" dirty="0"/>
          </a:p>
          <a:p>
            <a:pPr marL="0" indent="0">
              <a:buNone/>
            </a:pPr>
            <a:r>
              <a:rPr lang="ru-RU" sz="2100" dirty="0">
                <a:hlinkClick r:id="rId3" action="ppaction://hlinksldjump"/>
              </a:rPr>
              <a:t>Вопрос 2</a:t>
            </a:r>
            <a:endParaRPr lang="ru-RU" sz="2100" dirty="0"/>
          </a:p>
          <a:p>
            <a:pPr marL="0" indent="0">
              <a:buNone/>
            </a:pPr>
            <a:r>
              <a:rPr lang="ru-RU" sz="2100" dirty="0">
                <a:hlinkClick r:id="rId4" action="ppaction://hlinksldjump"/>
              </a:rPr>
              <a:t>Вопрос 3</a:t>
            </a:r>
            <a:endParaRPr lang="ru-RU" sz="2100" dirty="0"/>
          </a:p>
          <a:p>
            <a:pPr marL="0" indent="0">
              <a:buNone/>
            </a:pPr>
            <a:r>
              <a:rPr lang="ru-RU" sz="2100" dirty="0">
                <a:hlinkClick r:id="rId5" action="ppaction://hlinksldjump"/>
              </a:rPr>
              <a:t>Вопрос 4</a:t>
            </a:r>
            <a:endParaRPr lang="ru-RU" sz="2100" dirty="0"/>
          </a:p>
          <a:p>
            <a:pPr marL="0" indent="0">
              <a:buNone/>
            </a:pPr>
            <a:r>
              <a:rPr lang="ru-RU" sz="2100" dirty="0">
                <a:hlinkClick r:id="rId6" action="ppaction://hlinksldjump"/>
              </a:rPr>
              <a:t>Вопрос 5</a:t>
            </a:r>
            <a:endParaRPr lang="ru-RU" sz="2100" dirty="0"/>
          </a:p>
          <a:p>
            <a:pPr marL="0" indent="0">
              <a:buNone/>
            </a:pPr>
            <a:r>
              <a:rPr lang="ru-RU" dirty="0" smtClean="0">
                <a:hlinkClick r:id="rId7" action="ppaction://hlinksldjump"/>
              </a:rPr>
              <a:t>Запомни 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331236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2064420" y="3321391"/>
            <a:ext cx="1872208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9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Сумма углов треугольника  равна 180</a:t>
            </a:r>
            <a:r>
              <a:rPr lang="en-US" dirty="0" smtClean="0">
                <a:latin typeface="SimSun"/>
                <a:ea typeface="SimSun"/>
              </a:rPr>
              <a:t>º</a:t>
            </a:r>
            <a:r>
              <a:rPr lang="ru-RU" dirty="0" smtClean="0">
                <a:latin typeface="SimSun"/>
                <a:ea typeface="SimSun"/>
              </a:rPr>
              <a:t>.</a:t>
            </a:r>
            <a:endParaRPr lang="ru-RU" dirty="0" smtClean="0">
              <a:latin typeface="SimSun"/>
              <a:ea typeface="SimSun"/>
            </a:endParaRPr>
          </a:p>
          <a:p>
            <a:pPr marL="0" indent="0">
              <a:buNone/>
            </a:pPr>
            <a:endParaRPr lang="ru-RU" dirty="0">
              <a:ea typeface="SimSu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71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160</Words>
  <Application>Microsoft Office PowerPoint</Application>
  <PresentationFormat>Экран (4:3)</PresentationFormat>
  <Paragraphs>45</Paragraphs>
  <Slides>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Sketchbook</vt:lpstr>
      <vt:lpstr>Математический диктант №9  Сумма углов треугольника </vt:lpstr>
      <vt:lpstr>Сумма углов треугольника  вопрос 1</vt:lpstr>
      <vt:lpstr>Сумма углов треугольника вопрос 2 </vt:lpstr>
      <vt:lpstr>Сумма углов треугольника вопрос 3 </vt:lpstr>
      <vt:lpstr>Сумма углов треугольника вопрос 4 </vt:lpstr>
      <vt:lpstr>Сумма углов треугольника  вопрос 5</vt:lpstr>
      <vt:lpstr>Молодец  </vt:lpstr>
      <vt:lpstr>Подумай ещё  </vt:lpstr>
      <vt:lpstr>Запомни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15</cp:revision>
  <dcterms:created xsi:type="dcterms:W3CDTF">2014-02-20T05:32:32Z</dcterms:created>
  <dcterms:modified xsi:type="dcterms:W3CDTF">2014-02-28T10:26:19Z</dcterms:modified>
</cp:coreProperties>
</file>