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C1B5-0D35-4D0C-A494-FF6352F4E45E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D2459-9861-462A-820B-A36D8C9CC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3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D72E-DF77-4DD9-B151-C1BE408BD10F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9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3C85-9025-4A9A-BD77-AD89E5C2A6B6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900-F901-4822-9616-EE020CB6CF44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F4E4-5BEC-4DBF-8E52-CA259D89265E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2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627F-472E-4B25-B267-0F83B87D2186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6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DA15-2C16-4C31-932B-4C0E1668B7B0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4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414B-7581-40BC-B0FC-807FD6417177}" type="datetime1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D9D7-8BEB-4505-A7CC-FC483FA3494D}" type="datetime1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0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1E95-A889-41E4-AFF3-0D316DD59447}" type="datetime1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5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8BE2-4014-4D7D-A9DB-0006B1620EF6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0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1235-49B5-4170-BA90-FC28D3E1A57A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298" y="274638"/>
            <a:ext cx="71065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8757-8471-48B9-A917-F51C4D382280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ГБОУ СОШ №310 "У Чистых прудов", МОСКВА,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927"/>
            <a:ext cx="1580299" cy="143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8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Математический диктант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Выполнили: ученицы 7А класса Кучкарова Алиса, Тулыбаева Наталья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Проверила: учитель ИКТ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Цыбикова Тамара Раднажаповна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Существует ли треугольник с углами 103°,137°,40°.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Найдите третий  угол треугольника , если два его угла равны 27°,70°.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Существует ли тре</a:t>
            </a:r>
            <a:r>
              <a:rPr lang="ru-RU" dirty="0">
                <a:hlinkClick r:id="rId4" action="ppaction://hlinksldjump"/>
              </a:rPr>
              <a:t>у</a:t>
            </a:r>
            <a:r>
              <a:rPr lang="ru-RU" dirty="0" smtClean="0">
                <a:hlinkClick r:id="rId4" action="ppaction://hlinksldjump"/>
              </a:rPr>
              <a:t>гольник у которого два тупых угла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Один из углов равнобедренного треугольника равен 140° .Найдите остальные углы.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В треугольнике АВС </a:t>
            </a:r>
            <a:r>
              <a:rPr lang="en-US" dirty="0" smtClean="0">
                <a:hlinkClick r:id="rId6" action="ppaction://hlinksldjump"/>
              </a:rPr>
              <a:t>&lt;</a:t>
            </a:r>
            <a:r>
              <a:rPr lang="ru-RU" dirty="0" smtClean="0">
                <a:hlinkClick r:id="rId6" action="ppaction://hlinksldjump"/>
              </a:rPr>
              <a:t>А=40°, </a:t>
            </a:r>
            <a:r>
              <a:rPr lang="en-US" dirty="0" smtClean="0">
                <a:hlinkClick r:id="rId6" action="ppaction://hlinksldjump"/>
              </a:rPr>
              <a:t>&lt;</a:t>
            </a:r>
            <a:r>
              <a:rPr lang="ru-RU" dirty="0" smtClean="0">
                <a:hlinkClick r:id="rId6" action="ppaction://hlinksldjump"/>
              </a:rPr>
              <a:t>В=50°. Какой это треугольник: остроугольный, прямоугольный или тупоугольный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Существует ли треугольник с углами 103°,137°,40°.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Нет</a:t>
            </a:r>
            <a:r>
              <a:rPr lang="ru-RU" dirty="0" smtClean="0">
                <a:hlinkClick r:id="rId3" action="ppaction://hlinksldjump"/>
              </a:rPr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Да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Невозможно ответить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547214" cy="1143000"/>
          </a:xfrm>
        </p:spPr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Найдите третий  угол треугольника , если два его угла равны 27°,70°.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93</a:t>
            </a:r>
            <a:r>
              <a:rPr lang="ru-RU" dirty="0" smtClean="0">
                <a:hlinkClick r:id="rId3" action="ppaction://hlinksldjump"/>
              </a:rPr>
              <a:t>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104</a:t>
            </a:r>
            <a:r>
              <a:rPr lang="ru-RU" dirty="0" smtClean="0">
                <a:hlinkClick r:id="rId3" action="ppaction://hlinksldjump"/>
              </a:rPr>
              <a:t>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83°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Существует ли тре</a:t>
            </a:r>
            <a:r>
              <a:rPr lang="ru-RU" dirty="0"/>
              <a:t>у</a:t>
            </a:r>
            <a:r>
              <a:rPr lang="ru-RU" dirty="0" smtClean="0"/>
              <a:t>гольник у которого два тупых угла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Нет 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Да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Невозможно ответить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4. Один из углов равнобедренного треугольника равен 140°. Найдите остальные углы.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40°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20°, 20°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Невозможно вычислить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Сумма углов треугольника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5. В треугольнике АВС </a:t>
            </a:r>
            <a:r>
              <a:rPr lang="en-US" dirty="0" smtClean="0"/>
              <a:t>&lt;</a:t>
            </a:r>
            <a:r>
              <a:rPr lang="ru-RU" dirty="0" smtClean="0"/>
              <a:t>А=40°, </a:t>
            </a:r>
            <a:r>
              <a:rPr lang="en-US" dirty="0" smtClean="0"/>
              <a:t>&lt;</a:t>
            </a:r>
            <a:r>
              <a:rPr lang="ru-RU" dirty="0" smtClean="0"/>
              <a:t>В=50°. Какой это треугольник: остроугольный, прямоугольный или тупоугольный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2" action="ppaction://hlinksldjump"/>
              </a:rPr>
              <a:t>Тупоугольный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ГБОУ СОШ №310 "У Чистых прудов", МОСКВА, 2014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Молодец, правильно!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К списку вопросов →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3485927" cy="390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ертикальный свиток 4">
            <a:hlinkClick r:id="rId3" action="ppaction://hlinksldjump"/>
          </p:cNvPr>
          <p:cNvSpPr/>
          <p:nvPr/>
        </p:nvSpPr>
        <p:spPr>
          <a:xfrm>
            <a:off x="7956376" y="5969868"/>
            <a:ext cx="720080" cy="69949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Неверно, попробуй еще раз!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78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8600" dirty="0" smtClean="0"/>
          </a:p>
          <a:p>
            <a:endParaRPr lang="ru-RU" sz="8600" dirty="0" smtClean="0"/>
          </a:p>
          <a:p>
            <a:endParaRPr lang="ru-RU" sz="8600" dirty="0"/>
          </a:p>
          <a:p>
            <a:endParaRPr lang="ru-RU" sz="8600" dirty="0" smtClean="0"/>
          </a:p>
          <a:p>
            <a:pPr marL="0" indent="0">
              <a:buNone/>
            </a:pPr>
            <a:r>
              <a:rPr lang="ru-RU" sz="8600" dirty="0"/>
              <a:t> </a:t>
            </a:r>
            <a:r>
              <a:rPr lang="ru-RU" sz="8600" dirty="0" smtClean="0"/>
              <a:t>                                                                       К списку </a:t>
            </a:r>
            <a:r>
              <a:rPr lang="ru-RU" sz="8800" dirty="0"/>
              <a:t>вопросов →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4" name="Вертикальный свиток 3">
            <a:hlinkClick r:id="rId2" action="ppaction://hlinksldjump"/>
          </p:cNvPr>
          <p:cNvSpPr/>
          <p:nvPr/>
        </p:nvSpPr>
        <p:spPr>
          <a:xfrm>
            <a:off x="7956376" y="5445224"/>
            <a:ext cx="720080" cy="57606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979712" y="1556792"/>
            <a:ext cx="5472608" cy="4176464"/>
            <a:chOff x="1979712" y="1556792"/>
            <a:chExt cx="5472608" cy="417646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556792"/>
              <a:ext cx="5328592" cy="405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6228184" y="5301208"/>
              <a:ext cx="1224136" cy="4320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908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300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Математический диктант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Молодец, правильно!</vt:lpstr>
      <vt:lpstr>Неверно, попробуй еще раз!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11</cp:revision>
  <dcterms:created xsi:type="dcterms:W3CDTF">2014-02-20T05:29:05Z</dcterms:created>
  <dcterms:modified xsi:type="dcterms:W3CDTF">2014-02-28T10:06:15Z</dcterms:modified>
</cp:coreProperties>
</file>