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Внешний угол треугольника </a:t>
            </a:r>
            <a:endParaRPr lang="ru-RU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Петелина Екатерина   </a:t>
            </a:r>
          </a:p>
          <a:p>
            <a:r>
              <a:rPr lang="ru-RU" sz="2400" dirty="0" smtClean="0"/>
              <a:t>7 класс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57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Внешний угол треугольника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Внешним углом треугольника называется угол, смежный с каким–нибудь углом этого треугольника 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1009"/>
            <a:ext cx="375788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0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Докажем что…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Внешний угол треугольника равен сумме двух углов треугольника, не смежных с ними 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251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Доказательство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Обратимся к рисунку 122, на котором угол 4 –внешний угол ,смежный с углом 3 данного треугольника . Так как угол 4+угол 3 = 180°, а по теореме о сумме углов треугольника </a:t>
            </a:r>
          </a:p>
          <a:p>
            <a:pPr marL="0" indent="0">
              <a:buNone/>
            </a:pPr>
            <a:r>
              <a:rPr lang="ru-RU" dirty="0" smtClean="0"/>
              <a:t>(угол 1+ угол 2)+угол 3 =180° ,то угол 4 = угол1 + угол 2 ,</a:t>
            </a:r>
            <a:r>
              <a:rPr lang="ru-RU" i="1" u="sng" dirty="0" smtClean="0"/>
              <a:t>что и требовалось доказать  </a:t>
            </a:r>
            <a:endParaRPr lang="ru-RU" i="1" u="sng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08528" y="2313431"/>
            <a:ext cx="3419856" cy="3493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299537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6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</TotalTime>
  <Words>102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Внешний угол треугольника </vt:lpstr>
      <vt:lpstr>Внешний угол треугольника </vt:lpstr>
      <vt:lpstr>Докажем что…</vt:lpstr>
      <vt:lpstr>Доказательство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Внешний угол треугольника</dc:title>
  <dc:creator>ученик</dc:creator>
  <cp:lastModifiedBy>ученик</cp:lastModifiedBy>
  <cp:revision>8</cp:revision>
  <dcterms:created xsi:type="dcterms:W3CDTF">2014-02-11T05:53:39Z</dcterms:created>
  <dcterms:modified xsi:type="dcterms:W3CDTF">2014-02-28T08:38:35Z</dcterms:modified>
</cp:coreProperties>
</file>