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92FFEC3-324E-4A92-999F-1EBA8FEEDE14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31E4F6A-E706-494E-84C5-B825C6F4E76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2FFEC3-324E-4A92-999F-1EBA8FEEDE14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1E4F6A-E706-494E-84C5-B825C6F4E7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92FFEC3-324E-4A92-999F-1EBA8FEEDE14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31E4F6A-E706-494E-84C5-B825C6F4E7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2FFEC3-324E-4A92-999F-1EBA8FEEDE14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1E4F6A-E706-494E-84C5-B825C6F4E7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92FFEC3-324E-4A92-999F-1EBA8FEEDE14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31E4F6A-E706-494E-84C5-B825C6F4E76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2FFEC3-324E-4A92-999F-1EBA8FEEDE14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1E4F6A-E706-494E-84C5-B825C6F4E7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2FFEC3-324E-4A92-999F-1EBA8FEEDE14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1E4F6A-E706-494E-84C5-B825C6F4E7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2FFEC3-324E-4A92-999F-1EBA8FEEDE14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1E4F6A-E706-494E-84C5-B825C6F4E7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92FFEC3-324E-4A92-999F-1EBA8FEEDE14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1E4F6A-E706-494E-84C5-B825C6F4E7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2FFEC3-324E-4A92-999F-1EBA8FEEDE14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1E4F6A-E706-494E-84C5-B825C6F4E7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2FFEC3-324E-4A92-999F-1EBA8FEEDE14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1E4F6A-E706-494E-84C5-B825C6F4E76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92FFEC3-324E-4A92-999F-1EBA8FEEDE14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31E4F6A-E706-494E-84C5-B825C6F4E76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Техника безопасности</a:t>
            </a:r>
            <a:endParaRPr lang="ru-RU" cap="none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Юля Звягинцева</a:t>
            </a:r>
          </a:p>
          <a:p>
            <a:r>
              <a:rPr lang="ru-RU" dirty="0" smtClean="0"/>
              <a:t>4а класс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4939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                   Нельзя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Включать и выключать </a:t>
            </a:r>
            <a:r>
              <a:rPr lang="ru-RU" dirty="0" smtClean="0"/>
              <a:t>компьютер без разрешения учителя.</a:t>
            </a:r>
            <a:endParaRPr lang="ru-RU" dirty="0" smtClean="0"/>
          </a:p>
          <a:p>
            <a:r>
              <a:rPr lang="ru-RU" dirty="0" smtClean="0"/>
              <a:t>Трогать разъемы и провода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913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</a:t>
            </a:r>
            <a:r>
              <a:rPr lang="ru-RU" sz="2800" dirty="0" smtClean="0"/>
              <a:t>Берегите глаза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Расстояние до </a:t>
            </a:r>
            <a:r>
              <a:rPr lang="ru-RU" dirty="0" smtClean="0"/>
              <a:t>монитора 50-70 </a:t>
            </a:r>
            <a:r>
              <a:rPr lang="ru-RU" dirty="0" smtClean="0"/>
              <a:t>см.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5454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7239000" cy="1143000"/>
          </a:xfrm>
        </p:spPr>
        <p:txBody>
          <a:bodyPr/>
          <a:lstStyle/>
          <a:p>
            <a:r>
              <a:rPr lang="ru-RU" dirty="0" smtClean="0"/>
              <a:t>         На </a:t>
            </a:r>
            <a:r>
              <a:rPr lang="ru-RU" dirty="0" smtClean="0"/>
              <a:t>перемене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Надо проветривать кабинет. </a:t>
            </a:r>
          </a:p>
          <a:p>
            <a:r>
              <a:rPr lang="ru-RU" dirty="0" smtClean="0"/>
              <a:t>Нужно находиться в </a:t>
            </a:r>
            <a:r>
              <a:rPr lang="ru-RU" dirty="0" smtClean="0"/>
              <a:t>коридоре.</a:t>
            </a:r>
            <a:endParaRPr lang="ru-RU" dirty="0" smtClean="0"/>
          </a:p>
          <a:p>
            <a:r>
              <a:rPr lang="ru-RU" dirty="0" smtClean="0"/>
              <a:t>Нужно заходить в кабинет </a:t>
            </a:r>
            <a:r>
              <a:rPr lang="ru-RU" dirty="0" smtClean="0"/>
              <a:t>спокойно.</a:t>
            </a:r>
            <a:endParaRPr lang="ru-RU" dirty="0" smtClean="0"/>
          </a:p>
          <a:p>
            <a:r>
              <a:rPr lang="ru-RU" dirty="0" smtClean="0"/>
              <a:t>Включайте и выключайте компьютер с разрешением учителя.</a:t>
            </a:r>
          </a:p>
        </p:txBody>
      </p:sp>
    </p:spTree>
    <p:extLst>
      <p:ext uri="{BB962C8B-B14F-4D97-AF65-F5344CB8AC3E}">
        <p14:creationId xmlns:p14="http://schemas.microsoft.com/office/powerpoint/2010/main" val="3931722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спасибо за внимание!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318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31</TotalTime>
  <Words>60</Words>
  <Application>Microsoft Office PowerPoint</Application>
  <PresentationFormat>Экран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Изящная</vt:lpstr>
      <vt:lpstr>Техника безопасности</vt:lpstr>
      <vt:lpstr>                   Нельзя</vt:lpstr>
      <vt:lpstr>            Берегите глаза</vt:lpstr>
      <vt:lpstr>         На перемене</vt:lpstr>
      <vt:lpstr>         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Техника безопасности</dc:title>
  <dc:creator>Ромчи</dc:creator>
  <cp:lastModifiedBy>Ромчи</cp:lastModifiedBy>
  <cp:revision>4</cp:revision>
  <dcterms:created xsi:type="dcterms:W3CDTF">2013-09-12T05:32:09Z</dcterms:created>
  <dcterms:modified xsi:type="dcterms:W3CDTF">2014-03-04T12:36:38Z</dcterms:modified>
</cp:coreProperties>
</file>