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06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C005F3-B1B1-45FA-971F-92A825F7747A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9C1443-CE09-4877-9F8C-15000BC0AE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ПОСВЯЩАЕТСЯ НАШИМ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МАМАМ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ЖООДАРБЕК </a:t>
            </a:r>
            <a:r>
              <a:rPr lang="ru-RU" b="1" dirty="0" smtClean="0">
                <a:solidFill>
                  <a:srgbClr val="0070C0"/>
                </a:solidFill>
              </a:rPr>
              <a:t>МЫРЗА </a:t>
            </a:r>
            <a:r>
              <a:rPr lang="ru-RU" b="1" dirty="0" smtClean="0">
                <a:solidFill>
                  <a:srgbClr val="0070C0"/>
                </a:solidFill>
              </a:rPr>
              <a:t>И ПОЗДНЯКОВ </a:t>
            </a:r>
            <a:r>
              <a:rPr lang="ru-RU" b="1" dirty="0" smtClean="0">
                <a:solidFill>
                  <a:srgbClr val="0070C0"/>
                </a:solidFill>
              </a:rPr>
              <a:t>АНДРЕЙ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ДОРОГОЙ ЛЮБИМОЙ МАМЕ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2"/>
            <a:ext cx="7125112" cy="104557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ПОЗДРАВЛЯЕМ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МАМ!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ЖЕЛАЕМ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СЧАСТЬЯ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ЗДОРОВЬЯ!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ученик\AppData\Local\Microsoft\Windows\Temporary Internet Files\Content.IE5\DU5W3QRC\MP9004072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2968">
            <a:off x="2733531" y="4057851"/>
            <a:ext cx="1360039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еник\AppData\Local\Microsoft\Windows\Temporary Internet Files\Content.IE5\DU5W3QRC\MP9004072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5619">
            <a:off x="518290" y="3529408"/>
            <a:ext cx="1393803" cy="190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ученик\AppData\Local\Microsoft\Windows\Temporary Internet Files\Content.IE5\DU5W3QRC\MP90040726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895">
            <a:off x="2113246" y="3651982"/>
            <a:ext cx="1280216" cy="182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ученик\AppData\Local\Microsoft\Windows\Temporary Internet Files\Content.IE5\DU5W3QRC\MP90040726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91" y="3346805"/>
            <a:ext cx="1403929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ученик\AppData\Local\Microsoft\Windows\Temporary Internet Files\Content.IE5\Q234GGH5\MP90043052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0928"/>
            <a:ext cx="4106247" cy="32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49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04 0.01 -0.006 0.015 -0.006 C 0.022 -0.006 0.029 -0.003 0.033 0.002 C 0.05 0.022 0.063 0.066 0.063 0.118 C 0.063 0.118 0.063 0.119 0.063 0.119 C 0.063 0.119 0.063 0.12 0.063 0.12 C 0.063 0.172 0.05 0.217 0.033 0.237 C 0.029 0.241 0.022 0.244 0.015 0.244 C 0.01 0.244 0.004 0.242 0 0.238 C -0.004 0.234 -0.006 0.229 -0.006 0.223 C -0.006 0.216 -0.003 0.21 0.002 0.206 C 0.022 0.188 0.066 0.175 0.118 0.175 C 0.118 0.175 0.119 0.175 0.119 0.175 C 0.119 0.175 0.12 0.175 0.12 0.175 C 0.172 0.175 0.217 0.188 0.237 0.206 C 0.241 0.21 0.244 0.216 0.244 0.223 C 0.244 0.229 0.242 0.234 0.238 0.238 C 0.234 0.242 0.229 0.244 0.223 0.244 C 0.216 0.244 0.21 0.241 0.206 0.237 C 0.188 0.217 0.175 0.172 0.175 0.12 C 0.175 0.12 0.175 0.119 0.175 0.119 C 0.175 0.119 0.175 0.118 0.175 0.118 C 0.175 0.066 0.188 0.022 0.206 0.001 C 0.21 -0.003 0.216 -0.006 0.223 -0.006 C 0.229 -0.006 0.234 -0.004 0.238 0 C 0.242 0.004 0.244 0.01 0.244 0.015 C 0.244 0.022 0.241 0.028 0.237 0.033 C 0.217 0.05 0.172 0.063 0.12 0.063 C 0.12 0.063 0.12 0.063 0.119 0.063 C 0.119 0.063 0.118 0.063 0.118 0.063 C 0.066 0.063 0.022 0.05 0.002 0.033 C -0.003 0.028 -0.006 0.022 -0.006 0.015 C -0.006 0.01 -0.004 0.004 0 0 Z" pathEditMode="relative" ptsTypes="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 0.024 0.037 0.049 0.055 0.059 C 0.082 0.075 0.108 0.081 0.113 0.073 C 0.117 0.065 0.099 0.045 0.072 0.029 C 0.054 0.019 0.021 0.012 -0.008 0.011 C -0.036 0.012 -0.07 0.019 -0.088 0.029 C -0.115 0.045 -0.133 0.065 -0.128 0.073 C -0.123 0.081 -0.097 0.075 -0.071 0.059 C -0.053 0.049 -0.03 0.024 -0.016 0 C -0.001 -0.025 0.009 -0.058 0.009 -0.079 C 0.009 -0.111 0.002 -0.136 -0.008 -0.136 C -0.017 -0.136 -0.025 -0.111 -0.025 -0.079 C -0.025 -0.058 -0.014 -0.025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 наших мамах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71600" y="1812927"/>
            <a:ext cx="3509118" cy="576262"/>
          </a:xfrm>
        </p:spPr>
        <p:txBody>
          <a:bodyPr/>
          <a:lstStyle/>
          <a:p>
            <a:r>
              <a:rPr lang="ru-RU" sz="2000" b="1" dirty="0" err="1" smtClean="0">
                <a:solidFill>
                  <a:srgbClr val="00B0F0"/>
                </a:solidFill>
              </a:rPr>
              <a:t>Жоордарбек</a:t>
            </a:r>
            <a:r>
              <a:rPr lang="ru-RU" sz="2000" b="1" dirty="0" smtClean="0">
                <a:solidFill>
                  <a:srgbClr val="00B0F0"/>
                </a:solidFill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</a:rPr>
              <a:t>Мырзы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Мою маму зовут Астра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Ей 34 </a:t>
            </a:r>
            <a:r>
              <a:rPr lang="ru-RU" dirty="0" smtClean="0"/>
              <a:t>года.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Она работает </a:t>
            </a:r>
            <a:r>
              <a:rPr lang="ru-RU" dirty="0" smtClean="0"/>
              <a:t>официанткой.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Позднякова Андрея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716016" y="2492896"/>
            <a:ext cx="3471275" cy="347186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Мою маму зовут Елена.</a:t>
            </a:r>
          </a:p>
          <a:p>
            <a:pPr marL="0" indent="0">
              <a:buNone/>
            </a:pPr>
            <a:r>
              <a:rPr lang="ru-RU" dirty="0"/>
              <a:t>Ей 35 </a:t>
            </a:r>
            <a:r>
              <a:rPr lang="ru-RU" dirty="0"/>
              <a:t>лет.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Моя </a:t>
            </a:r>
            <a:r>
              <a:rPr lang="ru-RU" dirty="0"/>
              <a:t>мама работает </a:t>
            </a:r>
            <a:r>
              <a:rPr lang="ru-RU" dirty="0"/>
              <a:t>учителем.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2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 0 0.031 0.014 0.031 0.031 C 0.031 0.049 0.017 0.063 0 0.063 C -0.017 0.063 -0.031 0.077 -0.031 0.094 C -0.031 0.111 -0.017 0.125 0 0.125 C 0.017 0.125 0.031 0.139 0.031 0.156 C 0.031 0.173 0.017 0.187 0 0.187 C -0.017 0.187 -0.031 0.201 -0.031 0.219 C -0.031 0.236 -0.017 0.25 0 0.25 C 0.017 0.25 0.031 0.236 0.031 0.219 C 0.031 0.201 0.017 0.187 0 0.187 C -0.017 0.187 -0.031 0.173 -0.031 0.156 C -0.031 0.139 -0.017 0.125 0 0.125 C 0.017 0.125 0.031 0.111 0.031 0.094 C 0.031 0.077 0.017 0.063 0 0.063 C -0.017 0.063 -0.031 0.049 -0.031 0.031 C -0.031 0.014 -0.017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3 0 0.06 0.027 0.06 0.06 C 0.06 0.099 0.03 0.113 0.012 0.119 L -0.012 0.125 C -0.03 0.131 -0.06 0.146 -0.06 0.19 C -0.06 0.218 -0.033 0.25 0 0.25 C 0.033 0.25 0.06 0.218 0.06 0.19 C 0.06 0.146 0.03 0.131 0.012 0.125 L -0.012 0.119 C -0.03 0.113 -0.06 0.099 -0.06 0.06 C -0.06 0.027 -0.033 0 0 0 Z" pathEditMode="relative" ptsTypes="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uiExpand="1" build="p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57</TotalTime>
  <Words>53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Spring</vt:lpstr>
      <vt:lpstr>ПОСВЯЩАЕТСЯ НАШИМ МАМАМ</vt:lpstr>
      <vt:lpstr>ДОРОГОЙ ЛЮБИМОЙ МАМЕ</vt:lpstr>
      <vt:lpstr>О наших мамах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ПОСВЕЩАЕТСЯ НАШЫМ МАМАМ</dc:title>
  <dc:creator>ученик</dc:creator>
  <cp:lastModifiedBy>жопа</cp:lastModifiedBy>
  <cp:revision>7</cp:revision>
  <dcterms:created xsi:type="dcterms:W3CDTF">2014-01-01T06:40:08Z</dcterms:created>
  <dcterms:modified xsi:type="dcterms:W3CDTF">2014-04-07T15:00:18Z</dcterms:modified>
</cp:coreProperties>
</file>