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06" autoAdjust="0"/>
  </p:normalViewPr>
  <p:slideViewPr>
    <p:cSldViewPr>
      <p:cViewPr varScale="1">
        <p:scale>
          <a:sx n="86" d="100"/>
          <a:sy n="86" d="100"/>
        </p:scale>
        <p:origin x="-149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005F3-B1B1-45FA-971F-92A825F7747A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C1443-CE09-4877-9F8C-15000BC0AE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005F3-B1B1-45FA-971F-92A825F7747A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C1443-CE09-4877-9F8C-15000BC0AE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005F3-B1B1-45FA-971F-92A825F7747A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C1443-CE09-4877-9F8C-15000BC0AE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005F3-B1B1-45FA-971F-92A825F7747A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C1443-CE09-4877-9F8C-15000BC0AE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005F3-B1B1-45FA-971F-92A825F7747A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C1443-CE09-4877-9F8C-15000BC0AE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005F3-B1B1-45FA-971F-92A825F7747A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C1443-CE09-4877-9F8C-15000BC0AE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005F3-B1B1-45FA-971F-92A825F7747A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C1443-CE09-4877-9F8C-15000BC0AE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005F3-B1B1-45FA-971F-92A825F7747A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C1443-CE09-4877-9F8C-15000BC0AE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005F3-B1B1-45FA-971F-92A825F7747A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C1443-CE09-4877-9F8C-15000BC0AE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005F3-B1B1-45FA-971F-92A825F7747A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C1443-CE09-4877-9F8C-15000BC0AE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005F3-B1B1-45FA-971F-92A825F7747A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C1443-CE09-4877-9F8C-15000BC0AE3D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5C005F3-B1B1-45FA-971F-92A825F7747A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D9C1443-CE09-4877-9F8C-15000BC0AE3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ПОСВЯЩАЕТСЯ НАШИМ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МАМАМ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ЖООДАРБЕК </a:t>
            </a:r>
            <a:r>
              <a:rPr lang="ru-RU" b="1" dirty="0" smtClean="0">
                <a:solidFill>
                  <a:srgbClr val="0070C0"/>
                </a:solidFill>
              </a:rPr>
              <a:t>МЫРЗА </a:t>
            </a:r>
            <a:r>
              <a:rPr lang="ru-RU" b="1" dirty="0" smtClean="0">
                <a:solidFill>
                  <a:srgbClr val="0070C0"/>
                </a:solidFill>
              </a:rPr>
              <a:t>И ПОЗДНЯКОВ </a:t>
            </a:r>
            <a:r>
              <a:rPr lang="ru-RU" b="1" dirty="0" smtClean="0">
                <a:solidFill>
                  <a:srgbClr val="0070C0"/>
                </a:solidFill>
              </a:rPr>
              <a:t>АНДРЕЙ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17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ДОРОГОЙ ЛЮБИМОЙ МАМЕ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1807362"/>
            <a:ext cx="7125112" cy="1045574"/>
          </a:xfrm>
        </p:spPr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ПОЗДРАВЛЯЕМ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МАМ! </a:t>
            </a:r>
            <a:endParaRPr lang="ru-RU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ЖЕЛАЕМ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СЧАСТЬЯ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И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ЗДОРОВЬЯ!</a:t>
            </a:r>
            <a:endParaRPr lang="ru-RU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C:\Users\ученик\AppData\Local\Microsoft\Windows\Temporary Internet Files\Content.IE5\DU5W3QRC\MP900407261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72968">
            <a:off x="2733531" y="4057851"/>
            <a:ext cx="1360039" cy="1844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ученик\AppData\Local\Microsoft\Windows\Temporary Internet Files\Content.IE5\DU5W3QRC\MP900407261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85619">
            <a:off x="518290" y="3529408"/>
            <a:ext cx="1393803" cy="1903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ученик\AppData\Local\Microsoft\Windows\Temporary Internet Files\Content.IE5\DU5W3QRC\MP900407261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16895">
            <a:off x="2113246" y="3651982"/>
            <a:ext cx="1280216" cy="1827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ученик\AppData\Local\Microsoft\Windows\Temporary Internet Files\Content.IE5\DU5W3QRC\MP900407261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191" y="3346805"/>
            <a:ext cx="1403929" cy="1916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ученик\AppData\Local\Microsoft\Windows\Temporary Internet Files\Content.IE5\Q234GGH5\MP900430528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780928"/>
            <a:ext cx="4106247" cy="325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6498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4 -0.004 0.01 -0.006 0.015 -0.006 C 0.022 -0.006 0.029 -0.003 0.033 0.002 C 0.05 0.022 0.063 0.066 0.063 0.118 C 0.063 0.118 0.063 0.119 0.063 0.119 C 0.063 0.119 0.063 0.12 0.063 0.12 C 0.063 0.172 0.05 0.217 0.033 0.237 C 0.029 0.241 0.022 0.244 0.015 0.244 C 0.01 0.244 0.004 0.242 0 0.238 C -0.004 0.234 -0.006 0.229 -0.006 0.223 C -0.006 0.216 -0.003 0.21 0.002 0.206 C 0.022 0.188 0.066 0.175 0.118 0.175 C 0.118 0.175 0.119 0.175 0.119 0.175 C 0.119 0.175 0.12 0.175 0.12 0.175 C 0.172 0.175 0.217 0.188 0.237 0.206 C 0.241 0.21 0.244 0.216 0.244 0.223 C 0.244 0.229 0.242 0.234 0.238 0.238 C 0.234 0.242 0.229 0.244 0.223 0.244 C 0.216 0.244 0.21 0.241 0.206 0.237 C 0.188 0.217 0.175 0.172 0.175 0.12 C 0.175 0.12 0.175 0.119 0.175 0.119 C 0.175 0.119 0.175 0.118 0.175 0.118 C 0.175 0.066 0.188 0.022 0.206 0.001 C 0.21 -0.003 0.216 -0.006 0.223 -0.006 C 0.229 -0.006 0.234 -0.004 0.238 0 C 0.242 0.004 0.244 0.01 0.244 0.015 C 0.244 0.022 0.241 0.028 0.237 0.033 C 0.217 0.05 0.172 0.063 0.12 0.063 C 0.12 0.063 0.12 0.063 0.119 0.063 C 0.119 0.063 0.118 0.063 0.118 0.063 C 0.066 0.063 0.022 0.05 0.002 0.033 C -0.003 0.028 -0.006 0.022 -0.006 0.015 C -0.006 0.01 -0.004 0.004 0 0 Z" pathEditMode="relative" ptsTypes="">
                                      <p:cBhvr>
                                        <p:cTn id="6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5 0.024 0.037 0.049 0.055 0.059 C 0.082 0.075 0.108 0.081 0.113 0.073 C 0.117 0.065 0.099 0.045 0.072 0.029 C 0.054 0.019 0.021 0.012 -0.008 0.011 C -0.036 0.012 -0.07 0.019 -0.088 0.029 C -0.115 0.045 -0.133 0.065 -0.128 0.073 C -0.123 0.081 -0.097 0.075 -0.071 0.059 C -0.053 0.049 -0.03 0.024 -0.016 0 C -0.001 -0.025 0.009 -0.058 0.009 -0.079 C 0.009 -0.111 0.002 -0.136 -0.008 -0.136 C -0.017 -0.136 -0.025 -0.111 -0.025 -0.079 C -0.025 -0.058 -0.014 -0.025 0 0 Z" pathEditMode="relative" ptsTypes="">
                                      <p:cBhvr>
                                        <p:cTn id="10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О наших мамах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971600" y="1812927"/>
            <a:ext cx="3509118" cy="576262"/>
          </a:xfrm>
        </p:spPr>
        <p:txBody>
          <a:bodyPr/>
          <a:lstStyle/>
          <a:p>
            <a:r>
              <a:rPr lang="ru-RU" sz="2000" b="1" dirty="0" err="1" smtClean="0">
                <a:solidFill>
                  <a:srgbClr val="00B0F0"/>
                </a:solidFill>
              </a:rPr>
              <a:t>Жоордарбек</a:t>
            </a:r>
            <a:r>
              <a:rPr lang="ru-RU" sz="2000" b="1" dirty="0" smtClean="0">
                <a:solidFill>
                  <a:srgbClr val="00B0F0"/>
                </a:solidFill>
              </a:rPr>
              <a:t> </a:t>
            </a:r>
            <a:r>
              <a:rPr lang="ru-RU" sz="2000" b="1" dirty="0" err="1" smtClean="0">
                <a:solidFill>
                  <a:srgbClr val="00B0F0"/>
                </a:solidFill>
              </a:rPr>
              <a:t>Мырзы</a:t>
            </a:r>
            <a:endParaRPr lang="ru-RU" sz="2000" b="1" dirty="0">
              <a:solidFill>
                <a:srgbClr val="00B0F0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Мою маму зовут Астра</a:t>
            </a:r>
            <a:r>
              <a:rPr lang="en-US" dirty="0" smtClean="0"/>
              <a:t>.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Ей 34 </a:t>
            </a:r>
            <a:r>
              <a:rPr lang="ru-RU" dirty="0" smtClean="0"/>
              <a:t>года.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Она работает </a:t>
            </a:r>
            <a:r>
              <a:rPr lang="ru-RU" dirty="0" smtClean="0"/>
              <a:t>официанткой.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sz="2000" b="1" dirty="0" smtClean="0">
                <a:solidFill>
                  <a:srgbClr val="00B0F0"/>
                </a:solidFill>
              </a:rPr>
              <a:t>Позднякова Андрея</a:t>
            </a:r>
            <a:endParaRPr lang="ru-RU" sz="2000" b="1" dirty="0">
              <a:solidFill>
                <a:srgbClr val="00B0F0"/>
              </a:solidFill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quarter" idx="4"/>
          </p:nvPr>
        </p:nvSpPr>
        <p:spPr>
          <a:xfrm>
            <a:off x="4716016" y="2492896"/>
            <a:ext cx="3471275" cy="3471861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Мою маму зовут Елена.</a:t>
            </a:r>
          </a:p>
          <a:p>
            <a:pPr marL="0" indent="0">
              <a:buNone/>
            </a:pPr>
            <a:r>
              <a:rPr lang="ru-RU" dirty="0"/>
              <a:t>Ей 35 </a:t>
            </a:r>
            <a:r>
              <a:rPr lang="ru-RU" dirty="0"/>
              <a:t>лет.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Моя </a:t>
            </a:r>
            <a:r>
              <a:rPr lang="ru-RU" dirty="0"/>
              <a:t>мама работает </a:t>
            </a:r>
            <a:r>
              <a:rPr lang="ru-RU" dirty="0"/>
              <a:t>учителем.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6122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7 0 0.031 0.014 0.031 0.031 C 0.031 0.049 0.017 0.063 0 0.063 C -0.017 0.063 -0.031 0.077 -0.031 0.094 C -0.031 0.111 -0.017 0.125 0 0.125 C 0.017 0.125 0.031 0.139 0.031 0.156 C 0.031 0.173 0.017 0.187 0 0.187 C -0.017 0.187 -0.031 0.201 -0.031 0.219 C -0.031 0.236 -0.017 0.25 0 0.25 C 0.017 0.25 0.031 0.236 0.031 0.219 C 0.031 0.201 0.017 0.187 0 0.187 C -0.017 0.187 -0.031 0.173 -0.031 0.156 C -0.031 0.139 -0.017 0.125 0 0.125 C 0.017 0.125 0.031 0.111 0.031 0.094 C 0.031 0.077 0.017 0.063 0 0.063 C -0.017 0.063 -0.031 0.049 -0.031 0.031 C -0.031 0.014 -0.017 0 0 0 Z" pathEditMode="relative" ptsTypes="">
                                      <p:cBhvr>
                                        <p:cTn id="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8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7 0 0.031 0.014 0.031 0.031 C 0.031 0.049 0.017 0.063 0 0.063 C -0.017 0.063 -0.031 0.077 -0.031 0.094 C -0.031 0.111 -0.017 0.125 0 0.125 C 0.017 0.125 0.031 0.139 0.031 0.156 C 0.031 0.173 0.017 0.187 0 0.187 C -0.017 0.187 -0.031 0.201 -0.031 0.219 C -0.031 0.236 -0.017 0.25 0 0.25 C 0.017 0.25 0.031 0.236 0.031 0.219 C 0.031 0.201 0.017 0.187 0 0.187 C -0.017 0.187 -0.031 0.173 -0.031 0.156 C -0.031 0.139 -0.017 0.125 0 0.125 C 0.017 0.125 0.031 0.111 0.031 0.094 C 0.031 0.077 0.017 0.063 0 0.063 C -0.017 0.063 -0.031 0.049 -0.031 0.031 C -0.031 0.014 -0.017 0 0 0 Z" pathEditMode="relative" ptsTypes="">
                                      <p:cBhvr>
                                        <p:cTn id="10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1 0.025 0.06 0.047 0.137 0.048 C 0.198 0.05 0.248 0.038 0.249 0.023 C 0.249 0.008 0.2 -0.006 0.138 -0.007 C 0.107 -0.007 0.079 -0.005 0.059 0 C 0.03 0.007 0.013 0.018 0.013 0.031 C 0.013 0.038 0.018 0.045 0.027 0.051 C 0.048 0.064 0.089 0.073 0.136 0.074 C 0.191 0.076 0.236 0.065 0.236 0.052 C 0.237 0.038 0.192 0.026 0.137 0.024 C 0.109 0.024 0.084 0.026 0.065 0.03 C 0.04 0.037 0.024 0.048 0.024 0.059 C 0.024 0.065 0.029 0.071 0.037 0.077 C 0.056 0.088 0.092 0.097 0.135 0.098 C 0.185 0.099 0.225 0.089 0.225 0.077 C 0.226 0.065 0.186 0.054 0.136 0.053 C 0.111 0.052 0.088 0.054 0.071 0.058 C 0.048 0.064 0.035 0.073 0.035 0.084 C 0.035 0.089 0.039 0.095 0.046 0.1 C 0.063 0.11 0.096 0.118 0.134 0.119 C 0.179 0.119 0.215 0.111 0.215 0.1 C 0.215 0.089 0.18 0.079 0.135 0.078 C 0.113 0.078 0.092 0.08 0.077 0.083 C 0.056 0.088 0.044 0.097 0.043 0.106 C 0.043 0.111 0.048 0.116 0.054 0.12 C 0.069 0.13 0.099 0.137 0.133 0.137 C 0.173 0.138 0.206 0.131 0.206 0.121 C 0.207 0.111 0.174 0.102 0.134 0.101 C 0.114 0.101 0.095 0.102 0.082 0.106 C 0.063 0.11 0.052 0.118 0.052 0.126 C 0.052 0.131 0.055 0.135 0.061 0.139 C 0.075 0.148 0.101 0.154 0.132 0.155 C 0.169 0.155 0.198 0.149 0.198 0.14 C 0.199 0.131 0.17 0.123 0.133 0.122 C 0.115 0.122 0.099 0.123 0.087 0.126 C 0.07 0.13 0.06 0.137 0.06 0.145 C 0.06 0.149 0.063 0.152 0.068 0.156 C 0.08 0.164 0.104 0.169 0.132 0.17 C 0.165 0.171 0.191 0.165 0.191 0.156 C 0.191 0.149 0.166 0.141 0.133 0.141 C 0.116 0.14 0.101 0.142 0.09 0.144 C 0.075 0.148 0.066 0.154 0.066 0.161 C 0.066 0.165 0.069 0.168 0.074 0.171 C 0.085 0.178 0.107 0.183 0.131 0.184 C 0.161 0.185 0.185 0.179 0.185 0.172 C 0.185 0.164 0.161 0.158 0.132 0.157 C 0.118 0.157 0.104 0.158 0.094 0.161 C 0.08 0.164 0.072 0.169 0.072 0.176 C 0.072 0.179 0.075 0.182 0.079 0.185 C 0.089 0.191 0.108 0.196 0.131 0.196 C 0.157 0.197 0.179 0.192 0.179 0.185 C 0.179 0.179 0.158 0.173 0.131 0.173 C 0.119 0.172 0.106 0.173 0.097 0.175 C 0.085 0.179 0.078 0.184 0.078 0.189 C 0.078 0.192 0.08 0.195 0.084 0.197 C 0.093 0.203 0.11 0.207 0.131 0.208 C 0.155 0.208 0.174 0.203 0.174 0.198 C 0.174 0.192 0.155 0.186 0.131 0.186 C 0.119 0.186 0.108 0.187 0.101 0.189 C 0.089 0.191 0.083 0.196 0.083 0.201 C 0.083 0.203 0.085 0.206 0.088 0.208 C 0.096 0.214 0.112 0.217 0.13 0.218 C 0.152 0.218 0.169 0.214 0.169 0.209 C 0.169 0.203 0.152 0.199 0.131 0.198 C 0.12 0.198 0.11 0.199 0.103 0.201 C 0.093 0.203 0.087 0.207 0.087 0.212 C 0.087 0.214 0.089 0.216 0.092 0.218 E" pathEditMode="relative" ptsTypes="">
                                      <p:cBhvr>
                                        <p:cTn id="14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1 0.025 0.06 0.047 0.137 0.048 C 0.198 0.05 0.248 0.038 0.249 0.023 C 0.249 0.008 0.2 -0.006 0.138 -0.007 C 0.107 -0.007 0.079 -0.005 0.059 0 C 0.03 0.007 0.013 0.018 0.013 0.031 C 0.013 0.038 0.018 0.045 0.027 0.051 C 0.048 0.064 0.089 0.073 0.136 0.074 C 0.191 0.076 0.236 0.065 0.236 0.052 C 0.237 0.038 0.192 0.026 0.137 0.024 C 0.109 0.024 0.084 0.026 0.065 0.03 C 0.04 0.037 0.024 0.048 0.024 0.059 C 0.024 0.065 0.029 0.071 0.037 0.077 C 0.056 0.088 0.092 0.097 0.135 0.098 C 0.185 0.099 0.225 0.089 0.225 0.077 C 0.226 0.065 0.186 0.054 0.136 0.053 C 0.111 0.052 0.088 0.054 0.071 0.058 C 0.048 0.064 0.035 0.073 0.035 0.084 C 0.035 0.089 0.039 0.095 0.046 0.1 C 0.063 0.11 0.096 0.118 0.134 0.119 C 0.179 0.119 0.215 0.111 0.215 0.1 C 0.215 0.089 0.18 0.079 0.135 0.078 C 0.113 0.078 0.092 0.08 0.077 0.083 C 0.056 0.088 0.044 0.097 0.043 0.106 C 0.043 0.111 0.048 0.116 0.054 0.12 C 0.069 0.13 0.099 0.137 0.133 0.137 C 0.173 0.138 0.206 0.131 0.206 0.121 C 0.207 0.111 0.174 0.102 0.134 0.101 C 0.114 0.101 0.095 0.102 0.082 0.106 C 0.063 0.11 0.052 0.118 0.052 0.126 C 0.052 0.131 0.055 0.135 0.061 0.139 C 0.075 0.148 0.101 0.154 0.132 0.155 C 0.169 0.155 0.198 0.149 0.198 0.14 C 0.199 0.131 0.17 0.123 0.133 0.122 C 0.115 0.122 0.099 0.123 0.087 0.126 C 0.07 0.13 0.06 0.137 0.06 0.145 C 0.06 0.149 0.063 0.152 0.068 0.156 C 0.08 0.164 0.104 0.169 0.132 0.17 C 0.165 0.171 0.191 0.165 0.191 0.156 C 0.191 0.149 0.166 0.141 0.133 0.141 C 0.116 0.14 0.101 0.142 0.09 0.144 C 0.075 0.148 0.066 0.154 0.066 0.161 C 0.066 0.165 0.069 0.168 0.074 0.171 C 0.085 0.178 0.107 0.183 0.131 0.184 C 0.161 0.185 0.185 0.179 0.185 0.172 C 0.185 0.164 0.161 0.158 0.132 0.157 C 0.118 0.157 0.104 0.158 0.094 0.161 C 0.08 0.164 0.072 0.169 0.072 0.176 C 0.072 0.179 0.075 0.182 0.079 0.185 C 0.089 0.191 0.108 0.196 0.131 0.196 C 0.157 0.197 0.179 0.192 0.179 0.185 C 0.179 0.179 0.158 0.173 0.131 0.173 C 0.119 0.172 0.106 0.173 0.097 0.175 C 0.085 0.179 0.078 0.184 0.078 0.189 C 0.078 0.192 0.08 0.195 0.084 0.197 C 0.093 0.203 0.11 0.207 0.131 0.208 C 0.155 0.208 0.174 0.203 0.174 0.198 C 0.174 0.192 0.155 0.186 0.131 0.186 C 0.119 0.186 0.108 0.187 0.101 0.189 C 0.089 0.191 0.083 0.196 0.083 0.201 C 0.083 0.203 0.085 0.206 0.088 0.208 C 0.096 0.214 0.112 0.217 0.13 0.218 C 0.152 0.218 0.169 0.214 0.169 0.209 C 0.169 0.203 0.152 0.199 0.131 0.198 C 0.12 0.198 0.11 0.199 0.103 0.201 C 0.093 0.203 0.087 0.207 0.087 0.212 C 0.087 0.214 0.089 0.216 0.092 0.218 E" pathEditMode="relative" ptsTypes="">
                                      <p:cBhvr>
                                        <p:cTn id="18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1 0.025 0.06 0.047 0.137 0.048 C 0.198 0.05 0.248 0.038 0.249 0.023 C 0.249 0.008 0.2 -0.006 0.138 -0.007 C 0.107 -0.007 0.079 -0.005 0.059 0 C 0.03 0.007 0.013 0.018 0.013 0.031 C 0.013 0.038 0.018 0.045 0.027 0.051 C 0.048 0.064 0.089 0.073 0.136 0.074 C 0.191 0.076 0.236 0.065 0.236 0.052 C 0.237 0.038 0.192 0.026 0.137 0.024 C 0.109 0.024 0.084 0.026 0.065 0.03 C 0.04 0.037 0.024 0.048 0.024 0.059 C 0.024 0.065 0.029 0.071 0.037 0.077 C 0.056 0.088 0.092 0.097 0.135 0.098 C 0.185 0.099 0.225 0.089 0.225 0.077 C 0.226 0.065 0.186 0.054 0.136 0.053 C 0.111 0.052 0.088 0.054 0.071 0.058 C 0.048 0.064 0.035 0.073 0.035 0.084 C 0.035 0.089 0.039 0.095 0.046 0.1 C 0.063 0.11 0.096 0.118 0.134 0.119 C 0.179 0.119 0.215 0.111 0.215 0.1 C 0.215 0.089 0.18 0.079 0.135 0.078 C 0.113 0.078 0.092 0.08 0.077 0.083 C 0.056 0.088 0.044 0.097 0.043 0.106 C 0.043 0.111 0.048 0.116 0.054 0.12 C 0.069 0.13 0.099 0.137 0.133 0.137 C 0.173 0.138 0.206 0.131 0.206 0.121 C 0.207 0.111 0.174 0.102 0.134 0.101 C 0.114 0.101 0.095 0.102 0.082 0.106 C 0.063 0.11 0.052 0.118 0.052 0.126 C 0.052 0.131 0.055 0.135 0.061 0.139 C 0.075 0.148 0.101 0.154 0.132 0.155 C 0.169 0.155 0.198 0.149 0.198 0.14 C 0.199 0.131 0.17 0.123 0.133 0.122 C 0.115 0.122 0.099 0.123 0.087 0.126 C 0.07 0.13 0.06 0.137 0.06 0.145 C 0.06 0.149 0.063 0.152 0.068 0.156 C 0.08 0.164 0.104 0.169 0.132 0.17 C 0.165 0.171 0.191 0.165 0.191 0.156 C 0.191 0.149 0.166 0.141 0.133 0.141 C 0.116 0.14 0.101 0.142 0.09 0.144 C 0.075 0.148 0.066 0.154 0.066 0.161 C 0.066 0.165 0.069 0.168 0.074 0.171 C 0.085 0.178 0.107 0.183 0.131 0.184 C 0.161 0.185 0.185 0.179 0.185 0.172 C 0.185 0.164 0.161 0.158 0.132 0.157 C 0.118 0.157 0.104 0.158 0.094 0.161 C 0.08 0.164 0.072 0.169 0.072 0.176 C 0.072 0.179 0.075 0.182 0.079 0.185 C 0.089 0.191 0.108 0.196 0.131 0.196 C 0.157 0.197 0.179 0.192 0.179 0.185 C 0.179 0.179 0.158 0.173 0.131 0.173 C 0.119 0.172 0.106 0.173 0.097 0.175 C 0.085 0.179 0.078 0.184 0.078 0.189 C 0.078 0.192 0.08 0.195 0.084 0.197 C 0.093 0.203 0.11 0.207 0.131 0.208 C 0.155 0.208 0.174 0.203 0.174 0.198 C 0.174 0.192 0.155 0.186 0.131 0.186 C 0.119 0.186 0.108 0.187 0.101 0.189 C 0.089 0.191 0.083 0.196 0.083 0.201 C 0.083 0.203 0.085 0.206 0.088 0.208 C 0.096 0.214 0.112 0.217 0.13 0.218 C 0.152 0.218 0.169 0.214 0.169 0.209 C 0.169 0.203 0.152 0.199 0.131 0.198 C 0.12 0.198 0.11 0.199 0.103 0.201 C 0.093 0.203 0.087 0.207 0.087 0.212 C 0.087 0.214 0.089 0.216 0.092 0.218 E" pathEditMode="relative" ptsTypes="">
                                      <p:cBhvr>
                                        <p:cTn id="22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1 0.025 0.06 0.047 0.137 0.048 C 0.198 0.05 0.248 0.038 0.249 0.023 C 0.249 0.008 0.2 -0.006 0.138 -0.007 C 0.107 -0.007 0.079 -0.005 0.059 0 C 0.03 0.007 0.013 0.018 0.013 0.031 C 0.013 0.038 0.018 0.045 0.027 0.051 C 0.048 0.064 0.089 0.073 0.136 0.074 C 0.191 0.076 0.236 0.065 0.236 0.052 C 0.237 0.038 0.192 0.026 0.137 0.024 C 0.109 0.024 0.084 0.026 0.065 0.03 C 0.04 0.037 0.024 0.048 0.024 0.059 C 0.024 0.065 0.029 0.071 0.037 0.077 C 0.056 0.088 0.092 0.097 0.135 0.098 C 0.185 0.099 0.225 0.089 0.225 0.077 C 0.226 0.065 0.186 0.054 0.136 0.053 C 0.111 0.052 0.088 0.054 0.071 0.058 C 0.048 0.064 0.035 0.073 0.035 0.084 C 0.035 0.089 0.039 0.095 0.046 0.1 C 0.063 0.11 0.096 0.118 0.134 0.119 C 0.179 0.119 0.215 0.111 0.215 0.1 C 0.215 0.089 0.18 0.079 0.135 0.078 C 0.113 0.078 0.092 0.08 0.077 0.083 C 0.056 0.088 0.044 0.097 0.043 0.106 C 0.043 0.111 0.048 0.116 0.054 0.12 C 0.069 0.13 0.099 0.137 0.133 0.137 C 0.173 0.138 0.206 0.131 0.206 0.121 C 0.207 0.111 0.174 0.102 0.134 0.101 C 0.114 0.101 0.095 0.102 0.082 0.106 C 0.063 0.11 0.052 0.118 0.052 0.126 C 0.052 0.131 0.055 0.135 0.061 0.139 C 0.075 0.148 0.101 0.154 0.132 0.155 C 0.169 0.155 0.198 0.149 0.198 0.14 C 0.199 0.131 0.17 0.123 0.133 0.122 C 0.115 0.122 0.099 0.123 0.087 0.126 C 0.07 0.13 0.06 0.137 0.06 0.145 C 0.06 0.149 0.063 0.152 0.068 0.156 C 0.08 0.164 0.104 0.169 0.132 0.17 C 0.165 0.171 0.191 0.165 0.191 0.156 C 0.191 0.149 0.166 0.141 0.133 0.141 C 0.116 0.14 0.101 0.142 0.09 0.144 C 0.075 0.148 0.066 0.154 0.066 0.161 C 0.066 0.165 0.069 0.168 0.074 0.171 C 0.085 0.178 0.107 0.183 0.131 0.184 C 0.161 0.185 0.185 0.179 0.185 0.172 C 0.185 0.164 0.161 0.158 0.132 0.157 C 0.118 0.157 0.104 0.158 0.094 0.161 C 0.08 0.164 0.072 0.169 0.072 0.176 C 0.072 0.179 0.075 0.182 0.079 0.185 C 0.089 0.191 0.108 0.196 0.131 0.196 C 0.157 0.197 0.179 0.192 0.179 0.185 C 0.179 0.179 0.158 0.173 0.131 0.173 C 0.119 0.172 0.106 0.173 0.097 0.175 C 0.085 0.179 0.078 0.184 0.078 0.189 C 0.078 0.192 0.08 0.195 0.084 0.197 C 0.093 0.203 0.11 0.207 0.131 0.208 C 0.155 0.208 0.174 0.203 0.174 0.198 C 0.174 0.192 0.155 0.186 0.131 0.186 C 0.119 0.186 0.108 0.187 0.101 0.189 C 0.089 0.191 0.083 0.196 0.083 0.201 C 0.083 0.203 0.085 0.206 0.088 0.208 C 0.096 0.214 0.112 0.217 0.13 0.218 C 0.152 0.218 0.169 0.214 0.169 0.209 C 0.169 0.203 0.152 0.199 0.131 0.198 C 0.12 0.198 0.11 0.199 0.103 0.201 C 0.093 0.203 0.087 0.207 0.087 0.212 C 0.087 0.214 0.089 0.216 0.092 0.218 E" pathEditMode="relative" ptsTypes="">
                                      <p:cBhvr>
                                        <p:cTn id="26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1 0.025 0.06 0.047 0.137 0.048 C 0.198 0.05 0.248 0.038 0.249 0.023 C 0.249 0.008 0.2 -0.006 0.138 -0.007 C 0.107 -0.007 0.079 -0.005 0.059 0 C 0.03 0.007 0.013 0.018 0.013 0.031 C 0.013 0.038 0.018 0.045 0.027 0.051 C 0.048 0.064 0.089 0.073 0.136 0.074 C 0.191 0.076 0.236 0.065 0.236 0.052 C 0.237 0.038 0.192 0.026 0.137 0.024 C 0.109 0.024 0.084 0.026 0.065 0.03 C 0.04 0.037 0.024 0.048 0.024 0.059 C 0.024 0.065 0.029 0.071 0.037 0.077 C 0.056 0.088 0.092 0.097 0.135 0.098 C 0.185 0.099 0.225 0.089 0.225 0.077 C 0.226 0.065 0.186 0.054 0.136 0.053 C 0.111 0.052 0.088 0.054 0.071 0.058 C 0.048 0.064 0.035 0.073 0.035 0.084 C 0.035 0.089 0.039 0.095 0.046 0.1 C 0.063 0.11 0.096 0.118 0.134 0.119 C 0.179 0.119 0.215 0.111 0.215 0.1 C 0.215 0.089 0.18 0.079 0.135 0.078 C 0.113 0.078 0.092 0.08 0.077 0.083 C 0.056 0.088 0.044 0.097 0.043 0.106 C 0.043 0.111 0.048 0.116 0.054 0.12 C 0.069 0.13 0.099 0.137 0.133 0.137 C 0.173 0.138 0.206 0.131 0.206 0.121 C 0.207 0.111 0.174 0.102 0.134 0.101 C 0.114 0.101 0.095 0.102 0.082 0.106 C 0.063 0.11 0.052 0.118 0.052 0.126 C 0.052 0.131 0.055 0.135 0.061 0.139 C 0.075 0.148 0.101 0.154 0.132 0.155 C 0.169 0.155 0.198 0.149 0.198 0.14 C 0.199 0.131 0.17 0.123 0.133 0.122 C 0.115 0.122 0.099 0.123 0.087 0.126 C 0.07 0.13 0.06 0.137 0.06 0.145 C 0.06 0.149 0.063 0.152 0.068 0.156 C 0.08 0.164 0.104 0.169 0.132 0.17 C 0.165 0.171 0.191 0.165 0.191 0.156 C 0.191 0.149 0.166 0.141 0.133 0.141 C 0.116 0.14 0.101 0.142 0.09 0.144 C 0.075 0.148 0.066 0.154 0.066 0.161 C 0.066 0.165 0.069 0.168 0.074 0.171 C 0.085 0.178 0.107 0.183 0.131 0.184 C 0.161 0.185 0.185 0.179 0.185 0.172 C 0.185 0.164 0.161 0.158 0.132 0.157 C 0.118 0.157 0.104 0.158 0.094 0.161 C 0.08 0.164 0.072 0.169 0.072 0.176 C 0.072 0.179 0.075 0.182 0.079 0.185 C 0.089 0.191 0.108 0.196 0.131 0.196 C 0.157 0.197 0.179 0.192 0.179 0.185 C 0.179 0.179 0.158 0.173 0.131 0.173 C 0.119 0.172 0.106 0.173 0.097 0.175 C 0.085 0.179 0.078 0.184 0.078 0.189 C 0.078 0.192 0.08 0.195 0.084 0.197 C 0.093 0.203 0.11 0.207 0.131 0.208 C 0.155 0.208 0.174 0.203 0.174 0.198 C 0.174 0.192 0.155 0.186 0.131 0.186 C 0.119 0.186 0.108 0.187 0.101 0.189 C 0.089 0.191 0.083 0.196 0.083 0.201 C 0.083 0.203 0.085 0.206 0.088 0.208 C 0.096 0.214 0.112 0.217 0.13 0.218 C 0.152 0.218 0.169 0.214 0.169 0.209 C 0.169 0.203 0.152 0.199 0.131 0.198 C 0.12 0.198 0.11 0.199 0.103 0.201 C 0.093 0.203 0.087 0.207 0.087 0.212 C 0.087 0.214 0.089 0.216 0.092 0.218 E" pathEditMode="relative" ptsTypes="">
                                      <p:cBhvr>
                                        <p:cTn id="30" dur="2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1 0.025 0.06 0.047 0.137 0.048 C 0.198 0.05 0.248 0.038 0.249 0.023 C 0.249 0.008 0.2 -0.006 0.138 -0.007 C 0.107 -0.007 0.079 -0.005 0.059 0 C 0.03 0.007 0.013 0.018 0.013 0.031 C 0.013 0.038 0.018 0.045 0.027 0.051 C 0.048 0.064 0.089 0.073 0.136 0.074 C 0.191 0.076 0.236 0.065 0.236 0.052 C 0.237 0.038 0.192 0.026 0.137 0.024 C 0.109 0.024 0.084 0.026 0.065 0.03 C 0.04 0.037 0.024 0.048 0.024 0.059 C 0.024 0.065 0.029 0.071 0.037 0.077 C 0.056 0.088 0.092 0.097 0.135 0.098 C 0.185 0.099 0.225 0.089 0.225 0.077 C 0.226 0.065 0.186 0.054 0.136 0.053 C 0.111 0.052 0.088 0.054 0.071 0.058 C 0.048 0.064 0.035 0.073 0.035 0.084 C 0.035 0.089 0.039 0.095 0.046 0.1 C 0.063 0.11 0.096 0.118 0.134 0.119 C 0.179 0.119 0.215 0.111 0.215 0.1 C 0.215 0.089 0.18 0.079 0.135 0.078 C 0.113 0.078 0.092 0.08 0.077 0.083 C 0.056 0.088 0.044 0.097 0.043 0.106 C 0.043 0.111 0.048 0.116 0.054 0.12 C 0.069 0.13 0.099 0.137 0.133 0.137 C 0.173 0.138 0.206 0.131 0.206 0.121 C 0.207 0.111 0.174 0.102 0.134 0.101 C 0.114 0.101 0.095 0.102 0.082 0.106 C 0.063 0.11 0.052 0.118 0.052 0.126 C 0.052 0.131 0.055 0.135 0.061 0.139 C 0.075 0.148 0.101 0.154 0.132 0.155 C 0.169 0.155 0.198 0.149 0.198 0.14 C 0.199 0.131 0.17 0.123 0.133 0.122 C 0.115 0.122 0.099 0.123 0.087 0.126 C 0.07 0.13 0.06 0.137 0.06 0.145 C 0.06 0.149 0.063 0.152 0.068 0.156 C 0.08 0.164 0.104 0.169 0.132 0.17 C 0.165 0.171 0.191 0.165 0.191 0.156 C 0.191 0.149 0.166 0.141 0.133 0.141 C 0.116 0.14 0.101 0.142 0.09 0.144 C 0.075 0.148 0.066 0.154 0.066 0.161 C 0.066 0.165 0.069 0.168 0.074 0.171 C 0.085 0.178 0.107 0.183 0.131 0.184 C 0.161 0.185 0.185 0.179 0.185 0.172 C 0.185 0.164 0.161 0.158 0.132 0.157 C 0.118 0.157 0.104 0.158 0.094 0.161 C 0.08 0.164 0.072 0.169 0.072 0.176 C 0.072 0.179 0.075 0.182 0.079 0.185 C 0.089 0.191 0.108 0.196 0.131 0.196 C 0.157 0.197 0.179 0.192 0.179 0.185 C 0.179 0.179 0.158 0.173 0.131 0.173 C 0.119 0.172 0.106 0.173 0.097 0.175 C 0.085 0.179 0.078 0.184 0.078 0.189 C 0.078 0.192 0.08 0.195 0.084 0.197 C 0.093 0.203 0.11 0.207 0.131 0.208 C 0.155 0.208 0.174 0.203 0.174 0.198 C 0.174 0.192 0.155 0.186 0.131 0.186 C 0.119 0.186 0.108 0.187 0.101 0.189 C 0.089 0.191 0.083 0.196 0.083 0.201 C 0.083 0.203 0.085 0.206 0.088 0.208 C 0.096 0.214 0.112 0.217 0.13 0.218 C 0.152 0.218 0.169 0.214 0.169 0.209 C 0.169 0.203 0.152 0.199 0.131 0.198 C 0.12 0.198 0.11 0.199 0.103 0.201 C 0.093 0.203 0.087 0.207 0.087 0.212 C 0.087 0.214 0.089 0.216 0.092 0.218 E" pathEditMode="relative" ptsTypes="">
                                      <p:cBhvr>
                                        <p:cTn id="34" dur="2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33 0 0.06 0.027 0.06 0.06 C 0.06 0.099 0.03 0.113 0.012 0.119 L -0.012 0.125 C -0.03 0.131 -0.06 0.146 -0.06 0.19 C -0.06 0.218 -0.033 0.25 0 0.25 C 0.033 0.25 0.06 0.218 0.06 0.19 C 0.06 0.146 0.03 0.131 0.012 0.125 L -0.012 0.119 C -0.03 0.113 -0.06 0.099 -0.06 0.06 C -0.06 0.027 -0.033 0 0 0 Z" pathEditMode="relative" ptsTypes=""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  <p:bldP spid="7" grpId="0" uiExpand="1" build="p"/>
      <p:bldP spid="8" grpId="0" build="p"/>
      <p:bldP spid="9" grpId="0" build="p"/>
    </p:bld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Весна</Template>
  <TotalTime>57</TotalTime>
  <Words>53</Words>
  <Application>Microsoft Office PowerPoint</Application>
  <PresentationFormat>Экран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Spring</vt:lpstr>
      <vt:lpstr>ПОСВЯЩАЕТСЯ НАШИМ МАМАМ</vt:lpstr>
      <vt:lpstr>ДОРОГОЙ ЛЮБИМОЙ МАМЕ</vt:lpstr>
      <vt:lpstr>О наших мамах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ПОСВЕЩАЕТСЯ НАШЫМ МАМАМ</dc:title>
  <dc:creator>ученик</dc:creator>
  <cp:lastModifiedBy>жопа</cp:lastModifiedBy>
  <cp:revision>7</cp:revision>
  <dcterms:created xsi:type="dcterms:W3CDTF">2014-01-01T06:40:08Z</dcterms:created>
  <dcterms:modified xsi:type="dcterms:W3CDTF">2014-04-07T15:00:18Z</dcterms:modified>
</cp:coreProperties>
</file>