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58C02-3DEC-4CCE-930A-10F2AA517322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446F99-06A1-4C3A-93A0-340B29D1FC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Посвящается маме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 Репины </a:t>
            </a:r>
            <a:r>
              <a:rPr lang="ru-RU" dirty="0" smtClean="0"/>
              <a:t>Кристины</a:t>
            </a:r>
          </a:p>
          <a:p>
            <a:r>
              <a:rPr lang="ru-RU" dirty="0" smtClean="0"/>
              <a:t>3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71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Мамочка, с праздником!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Мама, я тебя </a:t>
            </a:r>
            <a:r>
              <a:rPr lang="ru-RU" dirty="0" smtClean="0"/>
              <a:t>люблю,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поздравляю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днём </a:t>
            </a:r>
            <a:r>
              <a:rPr lang="ru-RU" dirty="0" smtClean="0"/>
              <a:t>мамы.</a:t>
            </a:r>
            <a:endParaRPr lang="ru-RU" dirty="0"/>
          </a:p>
        </p:txBody>
      </p:sp>
      <p:pic>
        <p:nvPicPr>
          <p:cNvPr id="1028" name="Picture 4" descr="C:\Users\ученик\AppData\Local\Microsoft\Windows\Temporary Internet Files\Content.IE5\DXSKND8L\MC90040791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3312443" cy="385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23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маме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Мою маму зовут Ирина  </a:t>
            </a:r>
            <a:r>
              <a:rPr lang="ru-RU" dirty="0" smtClean="0"/>
              <a:t>Репина. </a:t>
            </a:r>
            <a:endParaRPr lang="ru-RU" dirty="0" smtClean="0"/>
          </a:p>
          <a:p>
            <a:r>
              <a:rPr lang="ru-RU" dirty="0" smtClean="0"/>
              <a:t>Ей 29 лет</a:t>
            </a:r>
          </a:p>
        </p:txBody>
      </p:sp>
    </p:spTree>
    <p:extLst>
      <p:ext uri="{BB962C8B-B14F-4D97-AF65-F5344CB8AC3E}">
        <p14:creationId xmlns:p14="http://schemas.microsoft.com/office/powerpoint/2010/main" val="366739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29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Посвящается маме</vt:lpstr>
      <vt:lpstr>Мамочка, с праздником!</vt:lpstr>
      <vt:lpstr>О маме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Посвящается маме</dc:title>
  <dc:creator>ученик</dc:creator>
  <cp:lastModifiedBy>ученик</cp:lastModifiedBy>
  <cp:revision>6</cp:revision>
  <dcterms:created xsi:type="dcterms:W3CDTF">2013-11-28T06:33:19Z</dcterms:created>
  <dcterms:modified xsi:type="dcterms:W3CDTF">2014-03-04T12:19:23Z</dcterms:modified>
</cp:coreProperties>
</file>