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E9F0-2698-4250-A91A-4DFF1EC11EB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5A05-7FDA-47BC-AD61-9B08238CFB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E9F0-2698-4250-A91A-4DFF1EC11EB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5A05-7FDA-47BC-AD61-9B08238CF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E9F0-2698-4250-A91A-4DFF1EC11EB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5A05-7FDA-47BC-AD61-9B08238CF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E9F0-2698-4250-A91A-4DFF1EC11EB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5A05-7FDA-47BC-AD61-9B08238CF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E9F0-2698-4250-A91A-4DFF1EC11EB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5A05-7FDA-47BC-AD61-9B08238CFB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E9F0-2698-4250-A91A-4DFF1EC11EB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5A05-7FDA-47BC-AD61-9B08238CF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E9F0-2698-4250-A91A-4DFF1EC11EB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5A05-7FDA-47BC-AD61-9B08238CF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E9F0-2698-4250-A91A-4DFF1EC11EB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5A05-7FDA-47BC-AD61-9B08238CF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E9F0-2698-4250-A91A-4DFF1EC11EB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5A05-7FDA-47BC-AD61-9B08238CF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E9F0-2698-4250-A91A-4DFF1EC11EB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5A05-7FDA-47BC-AD61-9B08238CF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E9F0-2698-4250-A91A-4DFF1EC11EB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EA5A05-7FDA-47BC-AD61-9B08238CFBD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A2E9F0-2698-4250-A91A-4DFF1EC11EB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EA5A05-7FDA-47BC-AD61-9B08238CFBD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Посвящается маме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От </a:t>
            </a:r>
            <a:r>
              <a:rPr lang="ru-RU" dirty="0" err="1"/>
              <a:t>С</a:t>
            </a:r>
            <a:r>
              <a:rPr lang="ru-RU" dirty="0" err="1" smtClean="0"/>
              <a:t>езонова</a:t>
            </a:r>
            <a:r>
              <a:rPr lang="ru-RU" dirty="0" smtClean="0"/>
              <a:t> </a:t>
            </a:r>
            <a:r>
              <a:rPr lang="ru-RU" dirty="0" smtClean="0"/>
              <a:t>Валерия, </a:t>
            </a:r>
          </a:p>
          <a:p>
            <a:r>
              <a:rPr lang="ru-RU" dirty="0" smtClean="0"/>
              <a:t>3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Дорогой маме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Мама, я тебя </a:t>
            </a:r>
            <a:r>
              <a:rPr lang="ru-RU" dirty="0" smtClean="0"/>
              <a:t>люблю!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Цветы </a:t>
            </a:r>
            <a:r>
              <a:rPr lang="ru-RU" dirty="0" smtClean="0"/>
              <a:t>тебе я </a:t>
            </a:r>
            <a:r>
              <a:rPr lang="ru-RU" dirty="0" smtClean="0"/>
              <a:t>подарю.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 праздником </a:t>
            </a:r>
            <a:r>
              <a:rPr lang="ru-RU" dirty="0" smtClean="0"/>
              <a:t>поздравлю!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Тебя я уважаю!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еник\AppData\Local\Microsoft\Windows\Temporary Internet Files\Content.IE5\6GGBT7GQ\MP90040696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35642"/>
            <a:ext cx="4248472" cy="51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6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 маме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Мою маму зовут </a:t>
            </a:r>
            <a:r>
              <a:rPr lang="ru-RU" sz="2400" dirty="0" smtClean="0"/>
              <a:t>Юля..</a:t>
            </a:r>
            <a:endParaRPr lang="ru-RU" sz="2400" dirty="0" smtClean="0"/>
          </a:p>
          <a:p>
            <a:r>
              <a:rPr lang="ru-RU" sz="2400" dirty="0" smtClean="0"/>
              <a:t>Она любит со мной гулять. </a:t>
            </a:r>
            <a:endParaRPr lang="ru-RU" sz="24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ученик\AppData\Local\Microsoft\Windows\Temporary Internet Files\Content.IE5\BOEYTFHK\MP90040162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9584">
            <a:off x="3582075" y="1072425"/>
            <a:ext cx="4438868" cy="443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1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42</Words>
  <Application>Microsoft Office PowerPoint</Application>
  <PresentationFormat>Экран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Посвящается маме</vt:lpstr>
      <vt:lpstr>Дорогой маме</vt:lpstr>
      <vt:lpstr>О маме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Посвящается маме</dc:title>
  <dc:creator>123456789</dc:creator>
  <cp:lastModifiedBy>123456789</cp:lastModifiedBy>
  <cp:revision>7</cp:revision>
  <dcterms:created xsi:type="dcterms:W3CDTF">2013-11-28T06:30:31Z</dcterms:created>
  <dcterms:modified xsi:type="dcterms:W3CDTF">2014-03-04T12:08:14Z</dcterms:modified>
</cp:coreProperties>
</file>