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65A6-3477-4664-A551-4DF8029C3EC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A60944D-9E2D-4EED-AF46-86096DE26D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65A6-3477-4664-A551-4DF8029C3EC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944D-9E2D-4EED-AF46-86096DE26D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65A6-3477-4664-A551-4DF8029C3EC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944D-9E2D-4EED-AF46-86096DE26D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65A6-3477-4664-A551-4DF8029C3EC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944D-9E2D-4EED-AF46-86096DE26D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65A6-3477-4664-A551-4DF8029C3EC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60944D-9E2D-4EED-AF46-86096DE26D2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65A6-3477-4664-A551-4DF8029C3EC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944D-9E2D-4EED-AF46-86096DE26D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65A6-3477-4664-A551-4DF8029C3EC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944D-9E2D-4EED-AF46-86096DE26D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65A6-3477-4664-A551-4DF8029C3EC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944D-9E2D-4EED-AF46-86096DE26D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65A6-3477-4664-A551-4DF8029C3EC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944D-9E2D-4EED-AF46-86096DE26D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65A6-3477-4664-A551-4DF8029C3EC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944D-9E2D-4EED-AF46-86096DE26D2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65A6-3477-4664-A551-4DF8029C3EC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A60944D-9E2D-4EED-AF46-86096DE26D2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96C65A6-3477-4664-A551-4DF8029C3EC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A60944D-9E2D-4EED-AF46-86096DE26D2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/>
              <a:t>Техника безопасности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Работа Гавриила  и  Даниила,     </a:t>
            </a:r>
            <a:endParaRPr lang="ru-RU" b="1" dirty="0" smtClean="0"/>
          </a:p>
          <a:p>
            <a:r>
              <a:rPr lang="ru-RU" b="1" dirty="0" smtClean="0"/>
              <a:t>4 </a:t>
            </a:r>
            <a:r>
              <a:rPr lang="ru-RU" b="1" dirty="0" smtClean="0"/>
              <a:t>класс      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5751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нельзя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Включать и выключать  компьютер без разрешения учителя.</a:t>
            </a:r>
          </a:p>
          <a:p>
            <a:r>
              <a:rPr lang="ru-RU" dirty="0" smtClean="0"/>
              <a:t>Нельзя трогать разъёмы и провода.      </a:t>
            </a:r>
            <a:endParaRPr lang="ru-RU" dirty="0"/>
          </a:p>
        </p:txBody>
      </p:sp>
      <p:pic>
        <p:nvPicPr>
          <p:cNvPr id="1026" name="Picture 2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420888"/>
            <a:ext cx="368807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47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Берегите глаза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Расстояние  от глаз до монитора 50-70 см</a:t>
            </a:r>
            <a:endParaRPr lang="ru-RU" dirty="0"/>
          </a:p>
        </p:txBody>
      </p:sp>
      <p:pic>
        <p:nvPicPr>
          <p:cNvPr id="2050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564904"/>
            <a:ext cx="3451646" cy="352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90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перемене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Надо проветривать кабинет, поэтому  нужно находиться в коридоре на перемене, а потом  нужно заходить в кабинет  спокойно, не толкаясь. </a:t>
            </a:r>
          </a:p>
          <a:p>
            <a:r>
              <a:rPr lang="ru-RU" dirty="0" smtClean="0"/>
              <a:t>Включайте и выключайте компьютер только с разрешения учителя.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4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37</TotalTime>
  <Words>67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Главная</vt:lpstr>
      <vt:lpstr>Техника безопасности</vt:lpstr>
      <vt:lpstr>нельзя</vt:lpstr>
      <vt:lpstr>Берегите глаза</vt:lpstr>
      <vt:lpstr>На перемене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безопасности</dc:title>
  <dc:creator>ученик</dc:creator>
  <cp:lastModifiedBy>жопа</cp:lastModifiedBy>
  <cp:revision>11</cp:revision>
  <dcterms:created xsi:type="dcterms:W3CDTF">2013-10-16T05:38:51Z</dcterms:created>
  <dcterms:modified xsi:type="dcterms:W3CDTF">2014-04-07T15:21:37Z</dcterms:modified>
</cp:coreProperties>
</file>