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5A758E1-20AC-49CD-AD4E-7FC0424A413A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F9C7-E266-4113-9967-C37A45A77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58E1-20AC-49CD-AD4E-7FC0424A413A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F9C7-E266-4113-9967-C37A45A77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58E1-20AC-49CD-AD4E-7FC0424A413A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F9C7-E266-4113-9967-C37A45A77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58E1-20AC-49CD-AD4E-7FC0424A413A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F9C7-E266-4113-9967-C37A45A776ED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58E1-20AC-49CD-AD4E-7FC0424A413A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F9C7-E266-4113-9967-C37A45A776E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58E1-20AC-49CD-AD4E-7FC0424A413A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F9C7-E266-4113-9967-C37A45A776E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58E1-20AC-49CD-AD4E-7FC0424A413A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F9C7-E266-4113-9967-C37A45A77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58E1-20AC-49CD-AD4E-7FC0424A413A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F9C7-E266-4113-9967-C37A45A776E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58E1-20AC-49CD-AD4E-7FC0424A413A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F9C7-E266-4113-9967-C37A45A77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58E1-20AC-49CD-AD4E-7FC0424A413A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F9C7-E266-4113-9967-C37A45A776E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58E1-20AC-49CD-AD4E-7FC0424A413A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F9C7-E266-4113-9967-C37A45A77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5A758E1-20AC-49CD-AD4E-7FC0424A413A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170F9C7-E266-4113-9967-C37A45A776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Мой доклад </a:t>
            </a:r>
            <a:br>
              <a:rPr lang="ru-RU" b="1" dirty="0" smtClean="0"/>
            </a:br>
            <a:r>
              <a:rPr lang="ru-RU" b="1" dirty="0" smtClean="0"/>
              <a:t>«Вставка изображений»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Работа ученицы 4класса</a:t>
            </a:r>
          </a:p>
          <a:p>
            <a:r>
              <a:rPr lang="ru-RU" dirty="0" smtClean="0"/>
              <a:t>Светличной </a:t>
            </a:r>
            <a:r>
              <a:rPr lang="ru-RU" dirty="0" err="1" smtClean="0"/>
              <a:t>Ульяны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6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Вставка изображений из Интернета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3669951" cy="229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0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Вставка изображений коллекции</a:t>
            </a:r>
            <a:endParaRPr lang="ru-RU" sz="2400" dirty="0"/>
          </a:p>
        </p:txBody>
      </p:sp>
      <p:pic>
        <p:nvPicPr>
          <p:cNvPr id="1029" name="Picture 5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8" y="2924944"/>
            <a:ext cx="2318305" cy="219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0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Вставка изображений из файла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2780928"/>
            <a:ext cx="2323728" cy="2323728"/>
          </a:xfrm>
        </p:spPr>
      </p:pic>
    </p:spTree>
    <p:extLst>
      <p:ext uri="{BB962C8B-B14F-4D97-AF65-F5344CB8AC3E}">
        <p14:creationId xmlns:p14="http://schemas.microsoft.com/office/powerpoint/2010/main" val="4153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Вставка скриншота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3731229" cy="209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3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</TotalTime>
  <Words>20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Кутюр</vt:lpstr>
      <vt:lpstr>Мой доклад  «Вставка изображений»</vt:lpstr>
      <vt:lpstr>Вставка изображений из Интернета</vt:lpstr>
      <vt:lpstr>Вставка изображений коллекции</vt:lpstr>
      <vt:lpstr>Вставка изображений из файла</vt:lpstr>
      <vt:lpstr>Вставка скриншота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жопа</cp:lastModifiedBy>
  <cp:revision>8</cp:revision>
  <dcterms:created xsi:type="dcterms:W3CDTF">2013-12-30T08:36:35Z</dcterms:created>
  <dcterms:modified xsi:type="dcterms:W3CDTF">2014-04-07T15:12:33Z</dcterms:modified>
</cp:coreProperties>
</file>