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5965-FA58-407D-9261-AEB2F38DD84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8645-8540-436B-BF10-3C205B85D1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5965-FA58-407D-9261-AEB2F38DD84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8645-8540-436B-BF10-3C205B85D1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5965-FA58-407D-9261-AEB2F38DD84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8645-8540-436B-BF10-3C205B85D15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5965-FA58-407D-9261-AEB2F38DD84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8645-8540-436B-BF10-3C205B85D15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5965-FA58-407D-9261-AEB2F38DD84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8645-8540-436B-BF10-3C205B85D1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5965-FA58-407D-9261-AEB2F38DD84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8645-8540-436B-BF10-3C205B85D15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5965-FA58-407D-9261-AEB2F38DD84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8645-8540-436B-BF10-3C205B85D1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5965-FA58-407D-9261-AEB2F38DD84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8645-8540-436B-BF10-3C205B85D1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5965-FA58-407D-9261-AEB2F38DD84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8645-8540-436B-BF10-3C205B85D1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5965-FA58-407D-9261-AEB2F38DD84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8645-8540-436B-BF10-3C205B85D15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5965-FA58-407D-9261-AEB2F38DD84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8645-8540-436B-BF10-3C205B85D15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62A5965-FA58-407D-9261-AEB2F38DD84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F1E8645-8540-436B-BF10-3C205B85D15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Устройство компьютера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Работа учеников 4 класса   </a:t>
            </a:r>
          </a:p>
          <a:p>
            <a:r>
              <a:rPr lang="ru-RU" dirty="0" smtClean="0"/>
              <a:t>Гавриила и Даниила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080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132856"/>
            <a:ext cx="7467600" cy="3951337"/>
          </a:xfrm>
        </p:spPr>
        <p:txBody>
          <a:bodyPr/>
          <a:lstStyle/>
          <a:p>
            <a:pPr marL="284163" lvl="6" indent="-284163"/>
            <a:r>
              <a:rPr lang="ru-RU" sz="2800" dirty="0" smtClean="0">
                <a:hlinkClick r:id="rId2" action="ppaction://hlinksldjump"/>
              </a:rPr>
              <a:t>Системный блок</a:t>
            </a:r>
            <a:r>
              <a:rPr lang="ru-RU" dirty="0" smtClean="0">
                <a:hlinkClick r:id="rId2" action="ppaction://hlinksldjump"/>
              </a:rPr>
              <a:t> 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Монитор 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Клавиатура </a:t>
            </a:r>
            <a:endParaRPr lang="ru-RU" dirty="0" smtClean="0"/>
          </a:p>
          <a:p>
            <a:r>
              <a:rPr lang="ru-RU" dirty="0" smtClean="0">
                <a:hlinkClick r:id="rId5" action="ppaction://hlinksldjump"/>
              </a:rPr>
              <a:t>Мышь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элементы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787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Системный блок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6309319"/>
            <a:ext cx="432048" cy="540225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ученик\AppData\Local\Microsoft\Windows\Temporary Internet Files\Content.IE5\DU5W3QRC\MC900441335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22296"/>
          <a:stretch/>
        </p:blipFill>
        <p:spPr bwMode="auto">
          <a:xfrm>
            <a:off x="3131840" y="2190915"/>
            <a:ext cx="2035473" cy="316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90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монитор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6309319"/>
            <a:ext cx="432048" cy="540225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ученик\AppData\Local\Microsoft\Windows\Temporary Internet Files\Content.IE5\Q234GGH5\MC90044133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929" y="2780928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35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клавиатура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6309319"/>
            <a:ext cx="432048" cy="540225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Users\ученик\AppData\Local\Microsoft\Windows\Temporary Internet Files\Content.IE5\ELZAXHM9\MP90040215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284985"/>
            <a:ext cx="4464496" cy="2673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785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мышь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6309319"/>
            <a:ext cx="432048" cy="540225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Users\ученик\AppData\Local\Microsoft\Windows\Temporary Internet Files\Content.IE5\ELZAXHM9\MP90040315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1667">
            <a:off x="3911757" y="3443872"/>
            <a:ext cx="1669340" cy="111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20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</TotalTime>
  <Words>21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Устройство компьютера</vt:lpstr>
      <vt:lpstr>Основные элементы</vt:lpstr>
      <vt:lpstr>Системный блок</vt:lpstr>
      <vt:lpstr>монитор</vt:lpstr>
      <vt:lpstr>клавиатура</vt:lpstr>
      <vt:lpstr>мышь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Устройство компьютера</dc:title>
  <dc:creator>ученик</dc:creator>
  <cp:lastModifiedBy>жопа</cp:lastModifiedBy>
  <cp:revision>8</cp:revision>
  <dcterms:created xsi:type="dcterms:W3CDTF">2013-10-21T08:42:41Z</dcterms:created>
  <dcterms:modified xsi:type="dcterms:W3CDTF">2014-04-07T15:03:58Z</dcterms:modified>
</cp:coreProperties>
</file>