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5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978EE-4DFB-4698-8189-95B15594588E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498FD-30CD-4355-B961-27E2B6494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30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04.03.2014</a:t>
            </a: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2BAB9E9-5B14-43AB-84A3-185A6122D4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04.03.2014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B9E9-5B14-43AB-84A3-185A6122D4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04.03.2014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B9E9-5B14-43AB-84A3-185A6122D4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04.03.2014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B9E9-5B14-43AB-84A3-185A6122D4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04.03.2014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ru-RU" smtClean="0"/>
              <a:t>Москва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BAB9E9-5B14-43AB-84A3-185A6122D4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04.03.2014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B9E9-5B14-43AB-84A3-185A6122D4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04.03.2014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B9E9-5B14-43AB-84A3-185A6122D4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04.03.2014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B9E9-5B14-43AB-84A3-185A6122D4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04.03.2014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B9E9-5B14-43AB-84A3-185A6122D4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04.03.2014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B9E9-5B14-43AB-84A3-185A6122D4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04.03.2014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ru-RU" smtClean="0"/>
              <a:t>Москва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BAB9E9-5B14-43AB-84A3-185A6122D4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04.03.2014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Москва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2BAB9E9-5B14-43AB-84A3-185A6122D4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Ученика 4 класса</a:t>
            </a:r>
          </a:p>
          <a:p>
            <a:r>
              <a:rPr lang="ru-RU" dirty="0" smtClean="0"/>
              <a:t>Новикова Димы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Доклад</a:t>
            </a:r>
            <a:r>
              <a:rPr lang="en-US" dirty="0" smtClean="0"/>
              <a:t> </a:t>
            </a:r>
            <a:r>
              <a:rPr lang="ru-RU" dirty="0" smtClean="0"/>
              <a:t>«Вставка изображений»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48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Вставка скриншота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B9E9-5B14-43AB-84A3-185A6122D40A}" type="slidenum">
              <a:rPr lang="ru-RU" smtClean="0"/>
              <a:t>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 t="20450" r="19285" b="4133"/>
          <a:stretch/>
        </p:blipFill>
        <p:spPr bwMode="auto">
          <a:xfrm>
            <a:off x="1032695" y="1484784"/>
            <a:ext cx="7025558" cy="489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33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Вставка из папки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B9E9-5B14-43AB-84A3-185A6122D40A}" type="slidenum">
              <a:rPr lang="ru-RU" smtClean="0"/>
              <a:t>3</a:t>
            </a:fld>
            <a:endParaRPr lang="ru-RU"/>
          </a:p>
        </p:txBody>
      </p:sp>
      <p:pic>
        <p:nvPicPr>
          <p:cNvPr id="2052" name="Picture 4" descr="C:\Users\ученик\AppData\Local\Microsoft\Windows\Temporary Internet Files\Content.IE5\AB9YS8HY\MC9004413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811760" cy="28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ученик\AppData\Local\Microsoft\Windows\Temporary Internet Files\Content.IE5\CFZABPZC\MP90038572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Вставка из Интернета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B9E9-5B14-43AB-84A3-185A6122D40A}" type="slidenum">
              <a:rPr lang="ru-RU" smtClean="0"/>
              <a:t>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85965"/>
            <a:ext cx="2753059" cy="254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62879"/>
            <a:ext cx="3752875" cy="308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1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B9E9-5B14-43AB-84A3-185A6122D40A}" type="slidenum">
              <a:rPr lang="ru-RU" smtClean="0"/>
              <a:t>5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Часто требуется вставить копию экрана с помощью клавиши </a:t>
            </a:r>
            <a:r>
              <a:rPr lang="en-US" dirty="0" err="1" smtClean="0"/>
              <a:t>PrtScrn</a:t>
            </a:r>
            <a:endParaRPr lang="en-US" dirty="0" smtClean="0"/>
          </a:p>
          <a:p>
            <a:r>
              <a:rPr lang="ru-RU" dirty="0" smtClean="0"/>
              <a:t>Необходимо выполнить обрезку </a:t>
            </a:r>
            <a:r>
              <a:rPr lang="ru-RU" dirty="0" err="1" smtClean="0"/>
              <a:t>фотоскрина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Можно вставить рисунки, фото из папки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Можно найти рисунки, фото в Интернете, скачать их и вставить в доклад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5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</TotalTime>
  <Words>64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Справедливость</vt:lpstr>
      <vt:lpstr>Доклад «Вставка изображений» </vt:lpstr>
      <vt:lpstr>Вставка скриншота</vt:lpstr>
      <vt:lpstr>Вставка из папки</vt:lpstr>
      <vt:lpstr>Вставка из Интернета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доклад «Среда Word»</dc:title>
  <dc:creator>0000</dc:creator>
  <cp:lastModifiedBy>0000</cp:lastModifiedBy>
  <cp:revision>8</cp:revision>
  <dcterms:created xsi:type="dcterms:W3CDTF">2013-11-19T08:37:56Z</dcterms:created>
  <dcterms:modified xsi:type="dcterms:W3CDTF">2014-03-04T13:11:27Z</dcterms:modified>
</cp:coreProperties>
</file>