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25E6E7-CD23-4F00-9CCD-8871C9439A6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671F99-FD30-49BF-8F9A-F6195D46647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784976" cy="1470025"/>
          </a:xfrm>
        </p:spPr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Даниила </a:t>
            </a:r>
            <a:r>
              <a:rPr lang="ru-RU" dirty="0" err="1" smtClean="0"/>
              <a:t>Салынина</a:t>
            </a:r>
            <a:endParaRPr lang="ru-RU" dirty="0" smtClean="0"/>
          </a:p>
          <a:p>
            <a:r>
              <a:rPr lang="ru-RU" dirty="0" smtClean="0"/>
              <a:t>И</a:t>
            </a:r>
          </a:p>
          <a:p>
            <a:r>
              <a:rPr lang="ru-RU" dirty="0" smtClean="0"/>
              <a:t>Дмитрия Новикова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7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Включать и выключать  компьютер</a:t>
            </a:r>
          </a:p>
          <a:p>
            <a:r>
              <a:rPr lang="ru-RU" sz="4000" dirty="0"/>
              <a:t>б</a:t>
            </a:r>
            <a:r>
              <a:rPr lang="ru-RU" sz="4000" dirty="0" smtClean="0"/>
              <a:t>ез разрешения учителя</a:t>
            </a:r>
            <a:r>
              <a:rPr lang="en-US" sz="4000" dirty="0" smtClean="0"/>
              <a:t>.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Трогать разъёмы и провода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Нельзя</a:t>
            </a:r>
            <a:endParaRPr lang="ru-RU" dirty="0"/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3168352" cy="290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09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Берегите глаза !!!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Расстояние до монитора  </a:t>
            </a:r>
          </a:p>
          <a:p>
            <a:r>
              <a:rPr lang="ru-RU" dirty="0" smtClean="0"/>
              <a:t>От 50-70 см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monitor"/>
          <p:cNvSpPr>
            <a:spLocks noGrp="1" noEditPoints="1" noChangeArrowheads="1"/>
          </p:cNvSpPr>
          <p:nvPr>
            <p:ph sz="quarter" idx="14"/>
          </p:nvPr>
        </p:nvSpPr>
        <p:spPr bwMode="auto">
          <a:xfrm>
            <a:off x="4645152" y="2679192"/>
            <a:ext cx="2735160" cy="2550008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5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на перемене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Надо проветрить кабинет </a:t>
            </a:r>
          </a:p>
          <a:p>
            <a:r>
              <a:rPr lang="ru-RU" sz="2800" dirty="0" smtClean="0"/>
              <a:t>Нужно находиться в коридоре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Нужно заходить в </a:t>
            </a:r>
            <a:r>
              <a:rPr lang="ru-RU" sz="2800" dirty="0" smtClean="0"/>
              <a:t>кабинет спокойно </a:t>
            </a:r>
          </a:p>
          <a:p>
            <a:pPr marL="0" indent="0">
              <a:buNone/>
            </a:pPr>
            <a:r>
              <a:rPr lang="ru-RU" sz="2800" dirty="0" smtClean="0"/>
              <a:t>Включайте и выключайте компьютер только с разрешения учителя</a:t>
            </a:r>
            <a:r>
              <a:rPr lang="en-US" sz="2800" dirty="0"/>
              <a:t>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8257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56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Техника безопасности</vt:lpstr>
      <vt:lpstr>Нельзя</vt:lpstr>
      <vt:lpstr>Берегите глаза !!!</vt:lpstr>
      <vt:lpstr>                            на перемене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</dc:title>
  <dc:creator>0000</dc:creator>
  <cp:lastModifiedBy>0000</cp:lastModifiedBy>
  <cp:revision>6</cp:revision>
  <dcterms:created xsi:type="dcterms:W3CDTF">2013-09-03T05:50:37Z</dcterms:created>
  <dcterms:modified xsi:type="dcterms:W3CDTF">2013-09-17T08:37:42Z</dcterms:modified>
</cp:coreProperties>
</file>