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0596-25D5-4C2E-8677-9F6C1A3902B3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CC3F-8CB9-46C4-B6FA-B9082578418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0596-25D5-4C2E-8677-9F6C1A3902B3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CC3F-8CB9-46C4-B6FA-B90825784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0596-25D5-4C2E-8677-9F6C1A3902B3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CC3F-8CB9-46C4-B6FA-B90825784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0596-25D5-4C2E-8677-9F6C1A3902B3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CC3F-8CB9-46C4-B6FA-B90825784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0596-25D5-4C2E-8677-9F6C1A3902B3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CC3F-8CB9-46C4-B6FA-B908257841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0596-25D5-4C2E-8677-9F6C1A3902B3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CC3F-8CB9-46C4-B6FA-B90825784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0596-25D5-4C2E-8677-9F6C1A3902B3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CC3F-8CB9-46C4-B6FA-B9082578418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0596-25D5-4C2E-8677-9F6C1A3902B3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CC3F-8CB9-46C4-B6FA-B90825784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0596-25D5-4C2E-8677-9F6C1A3902B3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CC3F-8CB9-46C4-B6FA-B90825784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0596-25D5-4C2E-8677-9F6C1A3902B3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CC3F-8CB9-46C4-B6FA-B9082578418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0596-25D5-4C2E-8677-9F6C1A3902B3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CC3F-8CB9-46C4-B6FA-B90825784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8940596-25D5-4C2E-8677-9F6C1A3902B3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381CC3F-8CB9-46C4-B6FA-B908257841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Устройство компьютера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Работа учеников 4 класса </a:t>
            </a:r>
          </a:p>
          <a:p>
            <a:r>
              <a:rPr lang="ru-RU" dirty="0" err="1" smtClean="0"/>
              <a:t>Салынина</a:t>
            </a:r>
            <a:r>
              <a:rPr lang="ru-RU" dirty="0" smtClean="0"/>
              <a:t> Даниила </a:t>
            </a:r>
          </a:p>
          <a:p>
            <a:r>
              <a:rPr lang="ru-RU" dirty="0" smtClean="0"/>
              <a:t>Новикова Дмитрия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07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элементы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Системный блок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Монитор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Клавиатура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Мышь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8054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Системный блок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44408" y="6309320"/>
            <a:ext cx="576064" cy="548680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Program Files\Microsoft Office\MEDIA\CAGCAT10\j019640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0632" y="6309320"/>
            <a:ext cx="55561" cy="5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ученик\AppData\Local\Microsoft\Windows\Temporary Internet Files\Content.IE5\CFZABPZC\MC90043161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980728"/>
            <a:ext cx="396044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01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Монитор</a:t>
            </a:r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44408" y="6309320"/>
            <a:ext cx="576064" cy="548680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monitor"/>
          <p:cNvSpPr>
            <a:spLocks noEditPoints="1" noChangeArrowheads="1"/>
          </p:cNvSpPr>
          <p:nvPr/>
        </p:nvSpPr>
        <p:spPr bwMode="auto">
          <a:xfrm>
            <a:off x="2195736" y="836712"/>
            <a:ext cx="4691537" cy="4010769"/>
          </a:xfrm>
          <a:custGeom>
            <a:avLst/>
            <a:gdLst>
              <a:gd name="T0" fmla="*/ 6837 w 21600"/>
              <a:gd name="T1" fmla="*/ 21600 h 21600"/>
              <a:gd name="T2" fmla="*/ 3108 w 21600"/>
              <a:gd name="T3" fmla="*/ 19849 h 21600"/>
              <a:gd name="T4" fmla="*/ 0 w 21600"/>
              <a:gd name="T5" fmla="*/ 15178 h 21600"/>
              <a:gd name="T6" fmla="*/ 0 w 21600"/>
              <a:gd name="T7" fmla="*/ 10508 h 21600"/>
              <a:gd name="T8" fmla="*/ 0 w 21600"/>
              <a:gd name="T9" fmla="*/ 3941 h 21600"/>
              <a:gd name="T10" fmla="*/ 8081 w 21600"/>
              <a:gd name="T11" fmla="*/ 1168 h 21600"/>
              <a:gd name="T12" fmla="*/ 17871 w 21600"/>
              <a:gd name="T13" fmla="*/ 0 h 21600"/>
              <a:gd name="T14" fmla="*/ 21600 w 21600"/>
              <a:gd name="T15" fmla="*/ 1751 h 21600"/>
              <a:gd name="T16" fmla="*/ 21600 w 21600"/>
              <a:gd name="T17" fmla="*/ 10508 h 21600"/>
              <a:gd name="T18" fmla="*/ 21600 w 21600"/>
              <a:gd name="T19" fmla="*/ 16346 h 21600"/>
              <a:gd name="T20" fmla="*/ 10722 w 21600"/>
              <a:gd name="T21" fmla="*/ 20286 h 21600"/>
              <a:gd name="T22" fmla="*/ 1204 w 21600"/>
              <a:gd name="T23" fmla="*/ 22548 h 21600"/>
              <a:gd name="T24" fmla="*/ 20706 w 21600"/>
              <a:gd name="T25" fmla="*/ 2838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1600" h="21600" extrusionOk="0">
                <a:moveTo>
                  <a:pt x="6837" y="21600"/>
                </a:moveTo>
                <a:lnTo>
                  <a:pt x="3108" y="19849"/>
                </a:lnTo>
                <a:lnTo>
                  <a:pt x="3108" y="17659"/>
                </a:lnTo>
                <a:lnTo>
                  <a:pt x="0" y="15178"/>
                </a:lnTo>
                <a:lnTo>
                  <a:pt x="0" y="10508"/>
                </a:lnTo>
                <a:lnTo>
                  <a:pt x="0" y="3941"/>
                </a:lnTo>
                <a:lnTo>
                  <a:pt x="8081" y="1168"/>
                </a:lnTo>
                <a:lnTo>
                  <a:pt x="10722" y="1605"/>
                </a:lnTo>
                <a:lnTo>
                  <a:pt x="12587" y="1751"/>
                </a:lnTo>
                <a:lnTo>
                  <a:pt x="17871" y="0"/>
                </a:lnTo>
                <a:lnTo>
                  <a:pt x="21600" y="1751"/>
                </a:lnTo>
                <a:lnTo>
                  <a:pt x="21600" y="10508"/>
                </a:lnTo>
                <a:lnTo>
                  <a:pt x="21600" y="16346"/>
                </a:lnTo>
                <a:lnTo>
                  <a:pt x="10722" y="20286"/>
                </a:lnTo>
                <a:lnTo>
                  <a:pt x="6837" y="21600"/>
                </a:lnTo>
                <a:close/>
              </a:path>
              <a:path w="21600" h="21600" extrusionOk="0">
                <a:moveTo>
                  <a:pt x="3108" y="5254"/>
                </a:moveTo>
                <a:lnTo>
                  <a:pt x="2642" y="4962"/>
                </a:lnTo>
                <a:lnTo>
                  <a:pt x="777" y="4232"/>
                </a:lnTo>
                <a:lnTo>
                  <a:pt x="155" y="3941"/>
                </a:lnTo>
                <a:moveTo>
                  <a:pt x="6837" y="7005"/>
                </a:moveTo>
                <a:lnTo>
                  <a:pt x="6216" y="6714"/>
                </a:lnTo>
                <a:lnTo>
                  <a:pt x="3885" y="5546"/>
                </a:lnTo>
                <a:lnTo>
                  <a:pt x="3108" y="5254"/>
                </a:lnTo>
                <a:moveTo>
                  <a:pt x="19735" y="14595"/>
                </a:moveTo>
                <a:lnTo>
                  <a:pt x="19735" y="4816"/>
                </a:lnTo>
                <a:lnTo>
                  <a:pt x="9790" y="8319"/>
                </a:lnTo>
                <a:lnTo>
                  <a:pt x="9790" y="18243"/>
                </a:lnTo>
                <a:lnTo>
                  <a:pt x="19735" y="14595"/>
                </a:lnTo>
                <a:moveTo>
                  <a:pt x="3108" y="17659"/>
                </a:moveTo>
                <a:lnTo>
                  <a:pt x="3108" y="5254"/>
                </a:lnTo>
                <a:lnTo>
                  <a:pt x="12742" y="1751"/>
                </a:lnTo>
                <a:moveTo>
                  <a:pt x="21600" y="1751"/>
                </a:moveTo>
                <a:lnTo>
                  <a:pt x="6837" y="7005"/>
                </a:lnTo>
                <a:lnTo>
                  <a:pt x="6837" y="216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40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Клавиатура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44408" y="6309320"/>
            <a:ext cx="576064" cy="548680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laptop"/>
          <p:cNvSpPr>
            <a:spLocks noEditPoints="1" noChangeArrowheads="1"/>
          </p:cNvSpPr>
          <p:nvPr/>
        </p:nvSpPr>
        <p:spPr bwMode="auto">
          <a:xfrm flipH="1">
            <a:off x="8824678" y="5949280"/>
            <a:ext cx="45719" cy="45719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 descr="C:\Users\ученик\AppData\Local\Microsoft\Windows\Temporary Internet Files\Content.IE5\AB9YS8HY\MP90043072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344" y="6957392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ученик\AppData\Local\Microsoft\Windows\Temporary Internet Files\Content.IE5\AB9YS8HY\MP90043072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620688"/>
            <a:ext cx="4370405" cy="4370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74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Мышь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44408" y="6309320"/>
            <a:ext cx="576064" cy="548680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ученик\AppData\Local\Microsoft\Windows\Temporary Internet Files\Content.IE5\AB9YS8HY\MP90038519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48680"/>
            <a:ext cx="3078088" cy="4525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73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33</TotalTime>
  <Words>22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NewsPrint</vt:lpstr>
      <vt:lpstr>Устройство компьютера</vt:lpstr>
      <vt:lpstr>Основные элементы</vt:lpstr>
      <vt:lpstr>Системный блок</vt:lpstr>
      <vt:lpstr>Монитор</vt:lpstr>
      <vt:lpstr>Клавиатура</vt:lpstr>
      <vt:lpstr>Мышь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Устройство компьютера</dc:title>
  <dc:creator>0000</dc:creator>
  <cp:lastModifiedBy>0000</cp:lastModifiedBy>
  <cp:revision>5</cp:revision>
  <dcterms:created xsi:type="dcterms:W3CDTF">2013-09-17T08:37:47Z</dcterms:created>
  <dcterms:modified xsi:type="dcterms:W3CDTF">2014-03-04T13:04:04Z</dcterms:modified>
</cp:coreProperties>
</file>