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F8F9C-6087-4ED8-9FA1-25736C98AC10}" type="datetimeFigureOut">
              <a:rPr lang="ru-RU" smtClean="0"/>
              <a:t>28.02.2014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5A1AF-FC60-4C13-9708-596EBA7157E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F8F9C-6087-4ED8-9FA1-25736C98AC10}" type="datetimeFigureOut">
              <a:rPr lang="ru-RU" smtClean="0"/>
              <a:t>28.02.2014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5A1AF-FC60-4C13-9708-596EBA7157E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F8F9C-6087-4ED8-9FA1-25736C98AC10}" type="datetimeFigureOut">
              <a:rPr lang="ru-RU" smtClean="0"/>
              <a:t>28.02.2014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5A1AF-FC60-4C13-9708-596EBA7157EF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F8F9C-6087-4ED8-9FA1-25736C98AC10}" type="datetimeFigureOut">
              <a:rPr lang="ru-RU" smtClean="0"/>
              <a:t>28.02.2014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5A1AF-FC60-4C13-9708-596EBA7157EF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F8F9C-6087-4ED8-9FA1-25736C98AC10}" type="datetimeFigureOut">
              <a:rPr lang="ru-RU" smtClean="0"/>
              <a:t>28.02.2014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5A1AF-FC60-4C13-9708-596EBA7157E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F8F9C-6087-4ED8-9FA1-25736C98AC10}" type="datetimeFigureOut">
              <a:rPr lang="ru-RU" smtClean="0"/>
              <a:t>28.02.2014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5A1AF-FC60-4C13-9708-596EBA7157EF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F8F9C-6087-4ED8-9FA1-25736C98AC10}" type="datetimeFigureOut">
              <a:rPr lang="ru-RU" smtClean="0"/>
              <a:t>28.02.2014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5A1AF-FC60-4C13-9708-596EBA7157E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F8F9C-6087-4ED8-9FA1-25736C98AC10}" type="datetimeFigureOut">
              <a:rPr lang="ru-RU" smtClean="0"/>
              <a:t>28.02.2014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5A1AF-FC60-4C13-9708-596EBA7157E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F8F9C-6087-4ED8-9FA1-25736C98AC10}" type="datetimeFigureOut">
              <a:rPr lang="ru-RU" smtClean="0"/>
              <a:t>28.02.2014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5A1AF-FC60-4C13-9708-596EBA7157E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F8F9C-6087-4ED8-9FA1-25736C98AC10}" type="datetimeFigureOut">
              <a:rPr lang="ru-RU" smtClean="0"/>
              <a:t>28.02.2014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5A1AF-FC60-4C13-9708-596EBA7157EF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F8F9C-6087-4ED8-9FA1-25736C98AC10}" type="datetimeFigureOut">
              <a:rPr lang="ru-RU" smtClean="0"/>
              <a:t>28.02.2014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5A1AF-FC60-4C13-9708-596EBA7157EF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814F8F9C-6087-4ED8-9FA1-25736C98AC10}" type="datetimeFigureOut">
              <a:rPr lang="ru-RU" smtClean="0"/>
              <a:t>28.02.2014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6E65A1AF-FC60-4C13-9708-596EBA7157EF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4" Type="http://schemas.openxmlformats.org/officeDocument/2006/relationships/slide" Target="slide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Устройства компьютера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Работа Нефедова Евгения, 4 класс</a:t>
            </a:r>
            <a:endParaRPr lang="ru-RU" dirty="0"/>
          </a:p>
        </p:txBody>
      </p:sp>
      <p:pic>
        <p:nvPicPr>
          <p:cNvPr id="1026" name="Picture 2" descr="C:\Program Files\Microsoft Office\MEDIA\CAGCAT10\j0300520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4653136"/>
            <a:ext cx="2664296" cy="2016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781860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hlinkClick r:id="rId2" action="ppaction://hlinksldjump"/>
              </a:rPr>
              <a:t>Системный блок</a:t>
            </a:r>
            <a:r>
              <a:rPr lang="ru-RU" dirty="0" smtClean="0"/>
              <a:t>. </a:t>
            </a:r>
          </a:p>
          <a:p>
            <a:r>
              <a:rPr lang="ru-RU" dirty="0" smtClean="0">
                <a:hlinkClick r:id="rId3" action="ppaction://hlinksldjump"/>
              </a:rPr>
              <a:t>Монитор. </a:t>
            </a:r>
          </a:p>
          <a:p>
            <a:r>
              <a:rPr lang="ru-RU" dirty="0" smtClean="0">
                <a:hlinkClick r:id="rId3" action="ppaction://hlinksldjump"/>
              </a:rPr>
              <a:t>Клавиатура.</a:t>
            </a:r>
            <a:r>
              <a:rPr lang="ru-RU" dirty="0" smtClean="0"/>
              <a:t> </a:t>
            </a:r>
          </a:p>
          <a:p>
            <a:r>
              <a:rPr lang="ru-RU" dirty="0" smtClean="0">
                <a:hlinkClick r:id="rId4" action="ppaction://hlinksldjump"/>
              </a:rPr>
              <a:t>Мышь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Состав </a:t>
            </a:r>
            <a:r>
              <a:rPr lang="ru-RU" dirty="0"/>
              <a:t>Персонального </a:t>
            </a:r>
            <a:r>
              <a:rPr lang="ru-RU" dirty="0" smtClean="0"/>
              <a:t>Компьютера: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355069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Системный блок</a:t>
            </a:r>
            <a:endParaRPr lang="ru-RU" dirty="0"/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8244408" y="6153895"/>
            <a:ext cx="576064" cy="648072"/>
          </a:xfrm>
          <a:prstGeom prst="actionButtonHom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8910" y="1687388"/>
            <a:ext cx="4762500" cy="4762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20861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Монитор</a:t>
            </a:r>
            <a:endParaRPr lang="ru-RU" dirty="0"/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8244408" y="6153895"/>
            <a:ext cx="576064" cy="648072"/>
          </a:xfrm>
          <a:prstGeom prst="actionButtonHom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monitor"/>
          <p:cNvSpPr>
            <a:spLocks noEditPoints="1" noChangeArrowheads="1"/>
          </p:cNvSpPr>
          <p:nvPr/>
        </p:nvSpPr>
        <p:spPr bwMode="auto">
          <a:xfrm>
            <a:off x="5624632" y="1628800"/>
            <a:ext cx="2907808" cy="1932807"/>
          </a:xfrm>
          <a:custGeom>
            <a:avLst/>
            <a:gdLst>
              <a:gd name="T0" fmla="*/ 6837 w 21600"/>
              <a:gd name="T1" fmla="*/ 21600 h 21600"/>
              <a:gd name="T2" fmla="*/ 3108 w 21600"/>
              <a:gd name="T3" fmla="*/ 19849 h 21600"/>
              <a:gd name="T4" fmla="*/ 0 w 21600"/>
              <a:gd name="T5" fmla="*/ 15178 h 21600"/>
              <a:gd name="T6" fmla="*/ 0 w 21600"/>
              <a:gd name="T7" fmla="*/ 10508 h 21600"/>
              <a:gd name="T8" fmla="*/ 0 w 21600"/>
              <a:gd name="T9" fmla="*/ 3941 h 21600"/>
              <a:gd name="T10" fmla="*/ 8081 w 21600"/>
              <a:gd name="T11" fmla="*/ 1168 h 21600"/>
              <a:gd name="T12" fmla="*/ 17871 w 21600"/>
              <a:gd name="T13" fmla="*/ 0 h 21600"/>
              <a:gd name="T14" fmla="*/ 21600 w 21600"/>
              <a:gd name="T15" fmla="*/ 1751 h 21600"/>
              <a:gd name="T16" fmla="*/ 21600 w 21600"/>
              <a:gd name="T17" fmla="*/ 10508 h 21600"/>
              <a:gd name="T18" fmla="*/ 21600 w 21600"/>
              <a:gd name="T19" fmla="*/ 16346 h 21600"/>
              <a:gd name="T20" fmla="*/ 10722 w 21600"/>
              <a:gd name="T21" fmla="*/ 20286 h 21600"/>
              <a:gd name="T22" fmla="*/ 1204 w 21600"/>
              <a:gd name="T23" fmla="*/ 22548 h 21600"/>
              <a:gd name="T24" fmla="*/ 20706 w 21600"/>
              <a:gd name="T25" fmla="*/ 28386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T22" t="T23" r="T24" b="T25"/>
            <a:pathLst>
              <a:path w="21600" h="21600" extrusionOk="0">
                <a:moveTo>
                  <a:pt x="6837" y="21600"/>
                </a:moveTo>
                <a:lnTo>
                  <a:pt x="3108" y="19849"/>
                </a:lnTo>
                <a:lnTo>
                  <a:pt x="3108" y="17659"/>
                </a:lnTo>
                <a:lnTo>
                  <a:pt x="0" y="15178"/>
                </a:lnTo>
                <a:lnTo>
                  <a:pt x="0" y="10508"/>
                </a:lnTo>
                <a:lnTo>
                  <a:pt x="0" y="3941"/>
                </a:lnTo>
                <a:lnTo>
                  <a:pt x="8081" y="1168"/>
                </a:lnTo>
                <a:lnTo>
                  <a:pt x="10722" y="1605"/>
                </a:lnTo>
                <a:lnTo>
                  <a:pt x="12587" y="1751"/>
                </a:lnTo>
                <a:lnTo>
                  <a:pt x="17871" y="0"/>
                </a:lnTo>
                <a:lnTo>
                  <a:pt x="21600" y="1751"/>
                </a:lnTo>
                <a:lnTo>
                  <a:pt x="21600" y="10508"/>
                </a:lnTo>
                <a:lnTo>
                  <a:pt x="21600" y="16346"/>
                </a:lnTo>
                <a:lnTo>
                  <a:pt x="10722" y="20286"/>
                </a:lnTo>
                <a:lnTo>
                  <a:pt x="6837" y="21600"/>
                </a:lnTo>
                <a:close/>
              </a:path>
              <a:path w="21600" h="21600" extrusionOk="0">
                <a:moveTo>
                  <a:pt x="3108" y="5254"/>
                </a:moveTo>
                <a:lnTo>
                  <a:pt x="2642" y="4962"/>
                </a:lnTo>
                <a:lnTo>
                  <a:pt x="777" y="4232"/>
                </a:lnTo>
                <a:lnTo>
                  <a:pt x="155" y="3941"/>
                </a:lnTo>
                <a:moveTo>
                  <a:pt x="6837" y="7005"/>
                </a:moveTo>
                <a:lnTo>
                  <a:pt x="6216" y="6714"/>
                </a:lnTo>
                <a:lnTo>
                  <a:pt x="3885" y="5546"/>
                </a:lnTo>
                <a:lnTo>
                  <a:pt x="3108" y="5254"/>
                </a:lnTo>
                <a:moveTo>
                  <a:pt x="19735" y="14595"/>
                </a:moveTo>
                <a:lnTo>
                  <a:pt x="19735" y="4816"/>
                </a:lnTo>
                <a:lnTo>
                  <a:pt x="9790" y="8319"/>
                </a:lnTo>
                <a:lnTo>
                  <a:pt x="9790" y="18243"/>
                </a:lnTo>
                <a:lnTo>
                  <a:pt x="19735" y="14595"/>
                </a:lnTo>
                <a:moveTo>
                  <a:pt x="3108" y="17659"/>
                </a:moveTo>
                <a:lnTo>
                  <a:pt x="3108" y="5254"/>
                </a:lnTo>
                <a:lnTo>
                  <a:pt x="12742" y="1751"/>
                </a:lnTo>
                <a:moveTo>
                  <a:pt x="21600" y="1751"/>
                </a:moveTo>
                <a:lnTo>
                  <a:pt x="6837" y="7005"/>
                </a:lnTo>
                <a:lnTo>
                  <a:pt x="6837" y="21600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844824"/>
            <a:ext cx="4762500" cy="4762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45284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Клавиатура</a:t>
            </a:r>
            <a:endParaRPr lang="ru-RU" dirty="0"/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8244408" y="6153895"/>
            <a:ext cx="576064" cy="648072"/>
          </a:xfrm>
          <a:prstGeom prst="actionButtonHom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2100" y="1733550"/>
            <a:ext cx="6019800" cy="3390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688122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Мышь</a:t>
            </a:r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2804150"/>
            <a:ext cx="2207311" cy="20982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Управляющая кнопка: домой 3">
            <a:hlinkClick r:id="rId3" action="ppaction://hlinksldjump" highlightClick="1"/>
          </p:cNvPr>
          <p:cNvSpPr/>
          <p:nvPr/>
        </p:nvSpPr>
        <p:spPr>
          <a:xfrm>
            <a:off x="8244408" y="6153895"/>
            <a:ext cx="576064" cy="648072"/>
          </a:xfrm>
          <a:prstGeom prst="actionButtonHom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6707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40</TotalTime>
  <Words>26</Words>
  <Application>Microsoft Office PowerPoint</Application>
  <PresentationFormat>Экран (4:3)</PresentationFormat>
  <Paragraphs>11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Волна</vt:lpstr>
      <vt:lpstr>Устройства компьютера</vt:lpstr>
      <vt:lpstr>Состав Персонального Компьютера:</vt:lpstr>
      <vt:lpstr>Системный блок</vt:lpstr>
      <vt:lpstr>Монитор</vt:lpstr>
      <vt:lpstr>Клавиатура</vt:lpstr>
      <vt:lpstr>Мышь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2013-09-17T08:35:55Z</dcterms:created>
  <dcterms:modified xsi:type="dcterms:W3CDTF">2014-02-28T06:49:40Z</dcterms:modified>
</cp:coreProperties>
</file>