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8" r:id="rId10"/>
    <p:sldId id="267" r:id="rId11"/>
    <p:sldId id="266" r:id="rId12"/>
    <p:sldId id="265" r:id="rId13"/>
    <p:sldId id="270" r:id="rId14"/>
    <p:sldId id="26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EEB45-E550-4AB2-8A04-917A91908FEC}" type="datetimeFigureOut">
              <a:rPr lang="ru-RU"/>
              <a:pPr>
                <a:defRPr/>
              </a:pPr>
              <a:t>19.10.2013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6D8DC-893A-4F7A-A5CC-BB28CB9F9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E3A82-5C05-41FB-BAC3-2754BB273401}" type="datetimeFigureOut">
              <a:rPr lang="ru-RU"/>
              <a:pPr>
                <a:defRPr/>
              </a:pPr>
              <a:t>19.10.2013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7AB20-2B8C-4466-B025-EAE2DD462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D95F-84A7-4030-B42B-5D8FE86DB925}" type="datetimeFigureOut">
              <a:rPr lang="ru-RU"/>
              <a:pPr>
                <a:defRPr/>
              </a:pPr>
              <a:t>19.10.2013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70A8F-9BAA-48DA-B98B-C6A2DDCBE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620B6-9F1A-43AB-A7E9-3E36B82C4286}" type="datetimeFigureOut">
              <a:rPr lang="ru-RU"/>
              <a:pPr>
                <a:defRPr/>
              </a:pPr>
              <a:t>19.10.2013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47FFA-BC41-4A86-A70A-124476ACD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B766A-7B84-4560-A9B2-BBEBD58690F1}" type="datetimeFigureOut">
              <a:rPr lang="ru-RU"/>
              <a:pPr>
                <a:defRPr/>
              </a:pPr>
              <a:t>19.10.2013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DEF8B-D9C9-43CF-867B-C68EDAC9A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08AB4-B854-44C4-9844-D47191C13D7F}" type="datetimeFigureOut">
              <a:rPr lang="ru-RU"/>
              <a:pPr>
                <a:defRPr/>
              </a:pPr>
              <a:t>19.10.2013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E8453-1787-4AF1-B2DE-C58876E34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1B99C-C4C2-497B-81E5-481A838D801B}" type="datetimeFigureOut">
              <a:rPr lang="ru-RU"/>
              <a:pPr>
                <a:defRPr/>
              </a:pPr>
              <a:t>19.10.2013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CCF5D-6F65-465B-BBE4-1D69008C76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75217-156B-461C-9436-41CD108E6154}" type="datetimeFigureOut">
              <a:rPr lang="ru-RU"/>
              <a:pPr>
                <a:defRPr/>
              </a:pPr>
              <a:t>19.10.2013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7427E-BE00-451F-B6BD-1AE58BD62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B4813-86B2-49B3-BC52-1E5E5BA93002}" type="datetimeFigureOut">
              <a:rPr lang="ru-RU"/>
              <a:pPr>
                <a:defRPr/>
              </a:pPr>
              <a:t>19.10.2013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49001-34EF-4EBF-8CB3-ABE8A2431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BAD8D-B576-48FE-A116-5EA9FEB8B7CC}" type="datetimeFigureOut">
              <a:rPr lang="ru-RU"/>
              <a:pPr>
                <a:defRPr/>
              </a:pPr>
              <a:t>19.10.2013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C223B-1D88-4EAA-B412-88777F79BA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D203E-903C-4A79-BD60-7A0C31362CD4}" type="datetimeFigureOut">
              <a:rPr lang="ru-RU"/>
              <a:pPr>
                <a:defRPr/>
              </a:pPr>
              <a:t>19.10.2013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FEC2B-B8C8-4D5E-B421-D0F507420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1F5EEC-D92D-4572-8110-9FBD66947F31}" type="datetimeFigureOut">
              <a:rPr lang="ru-RU"/>
              <a:pPr>
                <a:defRPr/>
              </a:pPr>
              <a:t>19.10.2013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9F20A5-C58F-43C3-92DC-27DEA989B7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7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4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71472" y="500042"/>
            <a:ext cx="7707212" cy="18573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ru-RU" sz="2200" b="1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Информационная безопасность в Интернете и социальных сетях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3314" name="Picture 4" descr="C:\Documents and Settings\Khajiit\Мои документы\_в соц.сети\Sotsialnyie-se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2571750"/>
            <a:ext cx="51181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7019925" y="5589588"/>
            <a:ext cx="1944688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Педагог-психолог</a:t>
            </a:r>
          </a:p>
          <a:p>
            <a:pPr algn="ctr"/>
            <a:r>
              <a:rPr lang="ru-RU"/>
              <a:t>Комарова В.С.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00034" y="357166"/>
            <a:ext cx="8215370" cy="16430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20040" indent="-32004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Четвёртое правило – </a:t>
            </a:r>
            <a:r>
              <a:rPr lang="ru-RU" sz="2800" u="sng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антивирусная защита персонального компьютера или мобильного устройства от вредоносных программ</a:t>
            </a:r>
            <a:r>
              <a:rPr lang="ru-RU" sz="2800" b="1" u="sng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!»</a:t>
            </a:r>
            <a:endParaRPr lang="ru-RU" sz="2800" b="1" u="sng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2530" name="Picture 2" descr="C:\Documents and Settings\Khajiit\Мои документы\_в соц.сети\23843_12953247157007254546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2786063"/>
            <a:ext cx="45720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00034" y="357166"/>
            <a:ext cx="8215370" cy="17859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20040" indent="-32004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Пятое правило – </a:t>
            </a:r>
            <a:r>
              <a:rPr lang="ru-RU" sz="2800" u="sng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не забывайте про реальную жизнь, не делайте социальную сеть единственной радостью и возможностью жить, общаться и проводить время</a:t>
            </a:r>
            <a:r>
              <a:rPr lang="ru-RU" sz="2800" b="1" u="sng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!»</a:t>
            </a:r>
            <a:endParaRPr lang="ru-RU" sz="2800" b="1" u="sng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3554" name="Picture 2" descr="C:\Documents and Settings\Khajiit\Мои документы\_в соц.сети\1362494768_social-network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2857500"/>
            <a:ext cx="66675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00034" y="357166"/>
            <a:ext cx="8215370" cy="17859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20040" indent="-32004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Если социальная сеть – это ресурс, то используйте его. Есть много примеров успешного легального заработка через социальную сеть. Значит, это реально.</a:t>
            </a:r>
            <a:endParaRPr lang="ru-RU" sz="2800" b="1" u="sng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4578" name="Picture 2" descr="C:\Documents and Settings\Khajiit\Мои документы\_в соц.сети\1.-Как-заработать-в-социальных-сетя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714625"/>
            <a:ext cx="343852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C:\Documents and Settings\Khajiit\Мои документы\_в соц.сети\image001.jpg"/>
          <p:cNvPicPr>
            <a:picLocks noChangeAspect="1" noChangeArrowheads="1"/>
          </p:cNvPicPr>
          <p:nvPr/>
        </p:nvPicPr>
        <p:blipFill>
          <a:blip r:embed="rId3"/>
          <a:srcRect t="10304" b="14120"/>
          <a:stretch>
            <a:fillRect/>
          </a:stretch>
        </p:blipFill>
        <p:spPr bwMode="auto">
          <a:xfrm>
            <a:off x="4071938" y="3071813"/>
            <a:ext cx="43370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00034" y="357166"/>
            <a:ext cx="8215370" cy="15001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20040" indent="-32004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Как приручить социальную сеть?</a:t>
            </a:r>
          </a:p>
          <a:p>
            <a:pPr marL="320040" indent="-32004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					</a:t>
            </a:r>
            <a:endParaRPr lang="ru-RU" sz="2200" b="1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320040" indent="-32004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				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ИЗУЧАТЬ ЕЁ!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5602" name="Picture 2" descr="C:\Documents and Settings\Khajiit\Мои документы\_в соц.сети\network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3786188"/>
            <a:ext cx="5000625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C:\Documents and Settings\Khajiit\Мои документы\_в соц.сети\social-networks-of-peop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214563"/>
            <a:ext cx="42862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340768"/>
            <a:ext cx="6512511" cy="1656184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Спасибо за внимание!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Documents and Settings\Khajiit\Мои документы\_в соц.сети\Spisik_socialnih_set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001838"/>
            <a:ext cx="4643438" cy="463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7707212" cy="166644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Социальные сети – неотъемлемый компонент социальной жизни современного человека</a:t>
            </a: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4339" name="Picture 3" descr="C:\Documents and Settings\Khajiit\Мои документы\_в соц.сети\social_set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3143250"/>
            <a:ext cx="199072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C:\Documents and Settings\Khajiit\Мои документы\_в соц.сети\Facebook-app.jpg"/>
          <p:cNvPicPr>
            <a:picLocks noChangeAspect="1" noChangeArrowheads="1"/>
          </p:cNvPicPr>
          <p:nvPr/>
        </p:nvPicPr>
        <p:blipFill>
          <a:blip r:embed="rId2"/>
          <a:srcRect l="5997" t="13635" r="4056" b="18181"/>
          <a:stretch>
            <a:fillRect/>
          </a:stretch>
        </p:blipFill>
        <p:spPr bwMode="auto">
          <a:xfrm>
            <a:off x="5786438" y="4429125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5750" y="285750"/>
            <a:ext cx="8643938" cy="20002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indent="-182880" algn="ctr" fontAlgn="auto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Facebook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–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одна из первых и крупнейших социальных сетей мира (2004-2006 гг. распространения).</a:t>
            </a:r>
          </a:p>
          <a:p>
            <a:pPr indent="-182880" algn="ctr" fontAlgn="auto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Много возможностей пользователям – много возможностей злоумышленнику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2" descr="C:\Documents and Settings\Khajiit\Мои документы\_в соц.сети\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428868"/>
            <a:ext cx="2238087" cy="167640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51" name="Picture 3" descr="C:\Documents and Settings\Khajiit\Мои документы\_в соц.сети\d5214b8d27a7ae5cbec8fd530044cb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429000"/>
            <a:ext cx="3207449" cy="177322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57158" y="214290"/>
            <a:ext cx="8358246" cy="207170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20040" indent="-32004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r>
              <a:rPr lang="ru-RU" sz="32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Популярность социальных сетей:</a:t>
            </a:r>
          </a:p>
          <a:p>
            <a:pPr marL="1691640" lvl="3" indent="-32004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r>
              <a:rPr lang="ru-RU" sz="32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Общение</a:t>
            </a:r>
          </a:p>
          <a:p>
            <a:pPr marL="2606040" lvl="5" indent="-320040" algn="just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r>
              <a:rPr lang="ru-RU" sz="32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Развлечения</a:t>
            </a:r>
          </a:p>
          <a:p>
            <a:pPr marL="3520440" lvl="7" indent="-320040" algn="just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r>
              <a:rPr lang="ru-RU" sz="32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Доступность ресурса</a:t>
            </a:r>
            <a:endParaRPr lang="ru-RU" sz="3200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6386" name="Picture 2" descr="C:\Documents and Settings\Khajiit\Мои документы\_в соц.сети\networks4_big.jpeg"/>
          <p:cNvPicPr>
            <a:picLocks noChangeAspect="1" noChangeArrowheads="1"/>
          </p:cNvPicPr>
          <p:nvPr/>
        </p:nvPicPr>
        <p:blipFill>
          <a:blip r:embed="rId2"/>
          <a:srcRect l="4688" t="8151" r="6248" b="8287"/>
          <a:stretch>
            <a:fillRect/>
          </a:stretch>
        </p:blipFill>
        <p:spPr bwMode="auto">
          <a:xfrm>
            <a:off x="714375" y="3000375"/>
            <a:ext cx="39719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C:\Documents and Settings\Khajiit\Мои документы\_в соц.сети\515-37628fed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3071813"/>
            <a:ext cx="3786187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7" descr="C:\Documents and Settings\Khajiit\Мои документы\_в соц.сети\146321-283x425-social_networking_tween.JPG"/>
          <p:cNvPicPr>
            <a:picLocks noChangeAspect="1" noChangeArrowheads="1"/>
          </p:cNvPicPr>
          <p:nvPr/>
        </p:nvPicPr>
        <p:blipFill>
          <a:blip r:embed="rId2"/>
          <a:srcRect t="7021" b="10039"/>
          <a:stretch>
            <a:fillRect/>
          </a:stretch>
        </p:blipFill>
        <p:spPr bwMode="auto">
          <a:xfrm>
            <a:off x="857250" y="2571750"/>
            <a:ext cx="27527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6" descr="C:\Documents and Settings\Khajiit\Мои документы\_в соц.сети\2.jpg"/>
          <p:cNvPicPr>
            <a:picLocks noChangeAspect="1" noChangeArrowheads="1"/>
          </p:cNvPicPr>
          <p:nvPr/>
        </p:nvPicPr>
        <p:blipFill>
          <a:blip r:embed="rId3"/>
          <a:srcRect b="17818"/>
          <a:stretch>
            <a:fillRect/>
          </a:stretch>
        </p:blipFill>
        <p:spPr bwMode="auto">
          <a:xfrm>
            <a:off x="4286250" y="3357563"/>
            <a:ext cx="3714750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58" y="285728"/>
            <a:ext cx="8358246" cy="18573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20040" indent="-32004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Взлом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аккаунтов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социальной сети – не случайность и не прихоть. За всем стоит бизнес и деньги. Только капают они </a:t>
            </a:r>
            <a:r>
              <a:rPr lang="ru-RU" sz="2800" u="sng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не вам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, но </a:t>
            </a:r>
            <a:r>
              <a:rPr lang="ru-RU" sz="2800" u="sng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с вашей помощью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!</a:t>
            </a:r>
            <a:endParaRPr lang="ru-RU" sz="2800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00034" y="214290"/>
            <a:ext cx="8215370" cy="15716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20040" indent="-32004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Социальные сети – богатый и объёмный ресурс для открытия и развития бизнеса (легального или теневого). </a:t>
            </a:r>
            <a:endParaRPr lang="ru-RU" sz="2800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8434" name="Picture 2" descr="C:\Documents and Settings\Khajiit\Мои документы\_в соц.сети\1375723516_wcd5vos4kmiytw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4643438"/>
            <a:ext cx="2038350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C:\Documents and Settings\Khajiit\Мои документы\_в соц.сети\1361102346_1341647661_1336836206_1335468988_1327845651_odno-vzlom-vzlom-odnoklassnik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000250"/>
            <a:ext cx="3719512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C:\Documents and Settings\Khajiit\Мои документы\_в соц.сети\1348403410_25473375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0" y="4000500"/>
            <a:ext cx="38369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 descr="C:\Documents and Settings\Khajiit\Мои документы\_в соц.сети\1373210255_socialpassworddecryptor_mainscree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0" y="1928813"/>
            <a:ext cx="3500438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0034" y="214290"/>
            <a:ext cx="8215370" cy="17859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20040" indent="-32004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Первое правило безопасности в Интернете и социальных сетях – </a:t>
            </a:r>
            <a:r>
              <a:rPr lang="ru-RU" sz="2800" b="1" u="sng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избегайте неизвестных или подозрительных ссылок, особенно, рассылаемых </a:t>
            </a:r>
            <a:r>
              <a:rPr lang="ru-RU" sz="2800" b="1" u="sng" dirty="0" err="1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спамерами</a:t>
            </a:r>
            <a:r>
              <a:rPr lang="ru-RU" sz="2800" b="1" u="sng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»</a:t>
            </a:r>
            <a:endParaRPr lang="ru-RU" sz="2800" b="1" u="sng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7170" name="Picture 2" descr="C:\Documents and Settings\Khajiit\Мои документы\_в соц.сети\bso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428868"/>
            <a:ext cx="5072098" cy="380459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00034" y="214290"/>
            <a:ext cx="8215370" cy="17859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20040" indent="-32004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Второе правило – </a:t>
            </a:r>
            <a:r>
              <a:rPr lang="ru-RU" sz="2800" b="1" u="sng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будьте внимательны к выбору паролей, усложните его, не используйте один и тот же пароль на разных сайтах!»</a:t>
            </a:r>
            <a:endParaRPr lang="ru-RU" sz="2800" b="1" u="sng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0482" name="Picture 2" descr="C:\Documents and Settings\Khajiit\Мои документы\_в соц.сети\password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2143125"/>
            <a:ext cx="6583362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00034" y="214290"/>
            <a:ext cx="8215370" cy="16430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20040" indent="-32004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Третье правило – </a:t>
            </a:r>
            <a:r>
              <a:rPr lang="ru-RU" sz="2800" u="sng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никогда не оставляйте о себе исчерпывающую информацию на своей странице или в рассказе незнакомцу в сети</a:t>
            </a:r>
            <a:r>
              <a:rPr lang="ru-RU" sz="2800" b="1" u="sng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!»</a:t>
            </a:r>
            <a:endParaRPr lang="ru-RU" sz="2800" b="1" u="sng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1506" name="Picture 2" descr="C:\Documents and Settings\Khajiit\Мои документы\_в соц.сети\x_2202d3a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2500313"/>
            <a:ext cx="4714875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404</TotalTime>
  <Words>21</Words>
  <Application>Microsoft Office PowerPoint</Application>
  <PresentationFormat>Экран (4:3)</PresentationFormat>
  <Paragraphs>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Trebuchet MS</vt:lpstr>
      <vt:lpstr>Arial</vt:lpstr>
      <vt:lpstr>Georgia</vt:lpstr>
      <vt:lpstr>Calibri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Общение он-лайн существует сегодня в нашей жизни наряду с реальным общением</dc:title>
  <dc:creator>ghjhj</dc:creator>
  <cp:lastModifiedBy>Admin</cp:lastModifiedBy>
  <cp:revision>27</cp:revision>
  <dcterms:created xsi:type="dcterms:W3CDTF">2013-10-16T05:21:38Z</dcterms:created>
  <dcterms:modified xsi:type="dcterms:W3CDTF">2013-10-18T21:34:01Z</dcterms:modified>
</cp:coreProperties>
</file>