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57" r:id="rId3"/>
    <p:sldId id="267" r:id="rId4"/>
    <p:sldId id="258" r:id="rId5"/>
    <p:sldId id="269" r:id="rId6"/>
    <p:sldId id="259" r:id="rId7"/>
    <p:sldId id="260" r:id="rId8"/>
    <p:sldId id="263" r:id="rId9"/>
    <p:sldId id="262" r:id="rId10"/>
    <p:sldId id="264" r:id="rId11"/>
    <p:sldId id="265" r:id="rId12"/>
    <p:sldId id="266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9ECE2-5E82-43F2-96E9-551B83E5F37F}" type="doc">
      <dgm:prSet loTypeId="urn:microsoft.com/office/officeart/2005/8/layout/orgChart1" loCatId="hierarchy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B6D9CC6-D247-465B-A6AC-E02A97655705}">
      <dgm:prSet phldrT="[Текст]"/>
      <dgm:spPr/>
      <dgm:t>
        <a:bodyPr/>
        <a:lstStyle/>
        <a:p>
          <a:r>
            <a:rPr lang="ru-RU" dirty="0" smtClean="0"/>
            <a:t>Индивидуальные различия памяти</a:t>
          </a:r>
          <a:endParaRPr lang="ru-RU" dirty="0"/>
        </a:p>
      </dgm:t>
    </dgm:pt>
    <dgm:pt modelId="{F6BEB327-FD4A-4F08-BCD2-4683786E0F58}" type="parTrans" cxnId="{404496B0-9903-473C-97DA-470403EC20F0}">
      <dgm:prSet/>
      <dgm:spPr/>
      <dgm:t>
        <a:bodyPr/>
        <a:lstStyle/>
        <a:p>
          <a:endParaRPr lang="ru-RU"/>
        </a:p>
      </dgm:t>
    </dgm:pt>
    <dgm:pt modelId="{F8753152-8270-4657-9A98-CB8F41F63364}" type="sibTrans" cxnId="{404496B0-9903-473C-97DA-470403EC20F0}">
      <dgm:prSet/>
      <dgm:spPr/>
      <dgm:t>
        <a:bodyPr/>
        <a:lstStyle/>
        <a:p>
          <a:endParaRPr lang="ru-RU"/>
        </a:p>
      </dgm:t>
    </dgm:pt>
    <dgm:pt modelId="{D52DEF6D-E886-45A2-9E44-BB3E10035E59}">
      <dgm:prSet phldrT="[Текст]"/>
      <dgm:spPr/>
      <dgm:t>
        <a:bodyPr/>
        <a:lstStyle/>
        <a:p>
          <a:r>
            <a:rPr lang="ru-RU" dirty="0" smtClean="0"/>
            <a:t>Скорость запоминания </a:t>
          </a:r>
          <a:endParaRPr lang="ru-RU" dirty="0"/>
        </a:p>
      </dgm:t>
    </dgm:pt>
    <dgm:pt modelId="{48C38ADE-9541-41AD-81E7-A7B63CB8F829}" type="parTrans" cxnId="{49CE28BA-1D38-4ECE-A369-E538A8C33A5F}">
      <dgm:prSet/>
      <dgm:spPr/>
      <dgm:t>
        <a:bodyPr/>
        <a:lstStyle/>
        <a:p>
          <a:endParaRPr lang="ru-RU"/>
        </a:p>
      </dgm:t>
    </dgm:pt>
    <dgm:pt modelId="{30272939-42F3-44CE-9D01-4C74DAC0C8EA}" type="sibTrans" cxnId="{49CE28BA-1D38-4ECE-A369-E538A8C33A5F}">
      <dgm:prSet/>
      <dgm:spPr/>
      <dgm:t>
        <a:bodyPr/>
        <a:lstStyle/>
        <a:p>
          <a:endParaRPr lang="ru-RU"/>
        </a:p>
      </dgm:t>
    </dgm:pt>
    <dgm:pt modelId="{2F557BEC-88C6-4B1D-B001-3752238FB07F}">
      <dgm:prSet phldrT="[Текст]"/>
      <dgm:spPr/>
      <dgm:t>
        <a:bodyPr/>
        <a:lstStyle/>
        <a:p>
          <a:r>
            <a:rPr lang="ru-RU" dirty="0" smtClean="0"/>
            <a:t>Прочности сохранения </a:t>
          </a:r>
          <a:endParaRPr lang="ru-RU" dirty="0"/>
        </a:p>
      </dgm:t>
    </dgm:pt>
    <dgm:pt modelId="{0CF17184-3DA7-41F6-A3E4-141433ECDF56}" type="parTrans" cxnId="{361021DA-C711-40F5-8316-16A6D10CF577}">
      <dgm:prSet/>
      <dgm:spPr/>
      <dgm:t>
        <a:bodyPr/>
        <a:lstStyle/>
        <a:p>
          <a:endParaRPr lang="ru-RU"/>
        </a:p>
      </dgm:t>
    </dgm:pt>
    <dgm:pt modelId="{51468825-BE22-4159-8970-10243A21C969}" type="sibTrans" cxnId="{361021DA-C711-40F5-8316-16A6D10CF577}">
      <dgm:prSet/>
      <dgm:spPr/>
      <dgm:t>
        <a:bodyPr/>
        <a:lstStyle/>
        <a:p>
          <a:endParaRPr lang="ru-RU"/>
        </a:p>
      </dgm:t>
    </dgm:pt>
    <dgm:pt modelId="{096F381C-4BF2-4676-91A4-93E0FB8820D7}">
      <dgm:prSet phldrT="[Текст]"/>
      <dgm:spPr/>
      <dgm:t>
        <a:bodyPr/>
        <a:lstStyle/>
        <a:p>
          <a:r>
            <a:rPr lang="ru-RU" dirty="0" smtClean="0"/>
            <a:t>Легкость воспроизведения </a:t>
          </a:r>
          <a:endParaRPr lang="ru-RU" dirty="0"/>
        </a:p>
      </dgm:t>
    </dgm:pt>
    <dgm:pt modelId="{AFBA006E-179B-4C71-95D1-F0C1631C1060}" type="parTrans" cxnId="{A853207D-6DB4-4A78-ADA9-C5657D1A9A24}">
      <dgm:prSet/>
      <dgm:spPr/>
      <dgm:t>
        <a:bodyPr/>
        <a:lstStyle/>
        <a:p>
          <a:endParaRPr lang="ru-RU"/>
        </a:p>
      </dgm:t>
    </dgm:pt>
    <dgm:pt modelId="{071CB800-412C-476D-BE1C-5406687C1BC7}" type="sibTrans" cxnId="{A853207D-6DB4-4A78-ADA9-C5657D1A9A24}">
      <dgm:prSet/>
      <dgm:spPr/>
      <dgm:t>
        <a:bodyPr/>
        <a:lstStyle/>
        <a:p>
          <a:endParaRPr lang="ru-RU"/>
        </a:p>
      </dgm:t>
    </dgm:pt>
    <dgm:pt modelId="{2A293A7E-FFE7-4C3E-9401-DF6B2EF63A0D}" type="pres">
      <dgm:prSet presAssocID="{8659ECE2-5E82-43F2-96E9-551B83E5F3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2F50994-47FE-405F-A06A-48284A2C2532}" type="pres">
      <dgm:prSet presAssocID="{CB6D9CC6-D247-465B-A6AC-E02A97655705}" presName="hierRoot1" presStyleCnt="0">
        <dgm:presLayoutVars>
          <dgm:hierBranch val="init"/>
        </dgm:presLayoutVars>
      </dgm:prSet>
      <dgm:spPr/>
    </dgm:pt>
    <dgm:pt modelId="{F806AA62-8EF5-4E8B-B2DC-FE35785B4461}" type="pres">
      <dgm:prSet presAssocID="{CB6D9CC6-D247-465B-A6AC-E02A97655705}" presName="rootComposite1" presStyleCnt="0"/>
      <dgm:spPr/>
    </dgm:pt>
    <dgm:pt modelId="{A881C86D-F8A5-4CA9-A041-19F2B99CCC66}" type="pres">
      <dgm:prSet presAssocID="{CB6D9CC6-D247-465B-A6AC-E02A976557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7FF2A4-0DC6-4C65-BDED-14598F00C609}" type="pres">
      <dgm:prSet presAssocID="{CB6D9CC6-D247-465B-A6AC-E02A9765570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3B14E0-B2E9-4168-8FC5-CFBC0B091E69}" type="pres">
      <dgm:prSet presAssocID="{CB6D9CC6-D247-465B-A6AC-E02A97655705}" presName="hierChild2" presStyleCnt="0"/>
      <dgm:spPr/>
    </dgm:pt>
    <dgm:pt modelId="{F8DB6331-5D05-4C73-B8AD-2A5A6F6CEA35}" type="pres">
      <dgm:prSet presAssocID="{48C38ADE-9541-41AD-81E7-A7B63CB8F82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AE82CC5-E012-4BDE-9C02-62909DC0A8FC}" type="pres">
      <dgm:prSet presAssocID="{D52DEF6D-E886-45A2-9E44-BB3E10035E59}" presName="hierRoot2" presStyleCnt="0">
        <dgm:presLayoutVars>
          <dgm:hierBranch val="init"/>
        </dgm:presLayoutVars>
      </dgm:prSet>
      <dgm:spPr/>
    </dgm:pt>
    <dgm:pt modelId="{00F19BF7-7320-4114-B357-FC62FDD8A2AF}" type="pres">
      <dgm:prSet presAssocID="{D52DEF6D-E886-45A2-9E44-BB3E10035E59}" presName="rootComposite" presStyleCnt="0"/>
      <dgm:spPr/>
    </dgm:pt>
    <dgm:pt modelId="{2D6D37F6-728E-4B3D-BD47-2AF9D948A6B6}" type="pres">
      <dgm:prSet presAssocID="{D52DEF6D-E886-45A2-9E44-BB3E10035E5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2AB5E6-3253-49AC-B489-2F29175BD8A6}" type="pres">
      <dgm:prSet presAssocID="{D52DEF6D-E886-45A2-9E44-BB3E10035E59}" presName="rootConnector" presStyleLbl="node2" presStyleIdx="0" presStyleCnt="3"/>
      <dgm:spPr/>
      <dgm:t>
        <a:bodyPr/>
        <a:lstStyle/>
        <a:p>
          <a:endParaRPr lang="ru-RU"/>
        </a:p>
      </dgm:t>
    </dgm:pt>
    <dgm:pt modelId="{F280E15A-A230-4B99-A776-BAE657B4F991}" type="pres">
      <dgm:prSet presAssocID="{D52DEF6D-E886-45A2-9E44-BB3E10035E59}" presName="hierChild4" presStyleCnt="0"/>
      <dgm:spPr/>
    </dgm:pt>
    <dgm:pt modelId="{F4B8DDB0-5B80-450E-BA86-F63DCD119B7B}" type="pres">
      <dgm:prSet presAssocID="{D52DEF6D-E886-45A2-9E44-BB3E10035E59}" presName="hierChild5" presStyleCnt="0"/>
      <dgm:spPr/>
    </dgm:pt>
    <dgm:pt modelId="{EFCFF7DA-37AC-4860-87F9-BE2E2FE392E0}" type="pres">
      <dgm:prSet presAssocID="{0CF17184-3DA7-41F6-A3E4-141433ECDF5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1E9461D7-738E-4A89-8D3E-6D9AA27F3CAC}" type="pres">
      <dgm:prSet presAssocID="{2F557BEC-88C6-4B1D-B001-3752238FB07F}" presName="hierRoot2" presStyleCnt="0">
        <dgm:presLayoutVars>
          <dgm:hierBranch val="init"/>
        </dgm:presLayoutVars>
      </dgm:prSet>
      <dgm:spPr/>
    </dgm:pt>
    <dgm:pt modelId="{7D2582EC-5D79-452B-9506-0BF4124F4434}" type="pres">
      <dgm:prSet presAssocID="{2F557BEC-88C6-4B1D-B001-3752238FB07F}" presName="rootComposite" presStyleCnt="0"/>
      <dgm:spPr/>
    </dgm:pt>
    <dgm:pt modelId="{F62C709F-0385-4639-9AED-CFBE25FA9188}" type="pres">
      <dgm:prSet presAssocID="{2F557BEC-88C6-4B1D-B001-3752238FB07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ED95A8-0CC8-44E5-8170-627AA5D18A73}" type="pres">
      <dgm:prSet presAssocID="{2F557BEC-88C6-4B1D-B001-3752238FB07F}" presName="rootConnector" presStyleLbl="node2" presStyleIdx="1" presStyleCnt="3"/>
      <dgm:spPr/>
      <dgm:t>
        <a:bodyPr/>
        <a:lstStyle/>
        <a:p>
          <a:endParaRPr lang="ru-RU"/>
        </a:p>
      </dgm:t>
    </dgm:pt>
    <dgm:pt modelId="{B75B1F19-3BF9-4EF0-A0C6-335101ED4725}" type="pres">
      <dgm:prSet presAssocID="{2F557BEC-88C6-4B1D-B001-3752238FB07F}" presName="hierChild4" presStyleCnt="0"/>
      <dgm:spPr/>
    </dgm:pt>
    <dgm:pt modelId="{305CF960-306A-4035-AE45-493CC780B9AF}" type="pres">
      <dgm:prSet presAssocID="{2F557BEC-88C6-4B1D-B001-3752238FB07F}" presName="hierChild5" presStyleCnt="0"/>
      <dgm:spPr/>
    </dgm:pt>
    <dgm:pt modelId="{C3EB145A-C1D5-4EA9-903D-B7844D760785}" type="pres">
      <dgm:prSet presAssocID="{AFBA006E-179B-4C71-95D1-F0C1631C106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C9690C50-5AA6-4015-8EC5-99F083C333A9}" type="pres">
      <dgm:prSet presAssocID="{096F381C-4BF2-4676-91A4-93E0FB8820D7}" presName="hierRoot2" presStyleCnt="0">
        <dgm:presLayoutVars>
          <dgm:hierBranch val="init"/>
        </dgm:presLayoutVars>
      </dgm:prSet>
      <dgm:spPr/>
    </dgm:pt>
    <dgm:pt modelId="{79E86472-2030-44A7-88FF-929AA77F184E}" type="pres">
      <dgm:prSet presAssocID="{096F381C-4BF2-4676-91A4-93E0FB8820D7}" presName="rootComposite" presStyleCnt="0"/>
      <dgm:spPr/>
    </dgm:pt>
    <dgm:pt modelId="{047E8748-49E2-4514-ACCC-6B6F93040E46}" type="pres">
      <dgm:prSet presAssocID="{096F381C-4BF2-4676-91A4-93E0FB8820D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E0F19C-7002-4C0F-AF88-1DD5E22BC5B3}" type="pres">
      <dgm:prSet presAssocID="{096F381C-4BF2-4676-91A4-93E0FB8820D7}" presName="rootConnector" presStyleLbl="node2" presStyleIdx="2" presStyleCnt="3"/>
      <dgm:spPr/>
      <dgm:t>
        <a:bodyPr/>
        <a:lstStyle/>
        <a:p>
          <a:endParaRPr lang="ru-RU"/>
        </a:p>
      </dgm:t>
    </dgm:pt>
    <dgm:pt modelId="{3E487540-2547-4612-ADB6-0CFEC08F84FC}" type="pres">
      <dgm:prSet presAssocID="{096F381C-4BF2-4676-91A4-93E0FB8820D7}" presName="hierChild4" presStyleCnt="0"/>
      <dgm:spPr/>
    </dgm:pt>
    <dgm:pt modelId="{02185C90-FABE-41A9-BFA6-BF220B483464}" type="pres">
      <dgm:prSet presAssocID="{096F381C-4BF2-4676-91A4-93E0FB8820D7}" presName="hierChild5" presStyleCnt="0"/>
      <dgm:spPr/>
    </dgm:pt>
    <dgm:pt modelId="{5296A3CB-DB5C-4122-A5B7-F8A9868B1202}" type="pres">
      <dgm:prSet presAssocID="{CB6D9CC6-D247-465B-A6AC-E02A97655705}" presName="hierChild3" presStyleCnt="0"/>
      <dgm:spPr/>
    </dgm:pt>
  </dgm:ptLst>
  <dgm:cxnLst>
    <dgm:cxn modelId="{130301B7-8E9C-47A2-B497-06D160651EB4}" type="presOf" srcId="{2F557BEC-88C6-4B1D-B001-3752238FB07F}" destId="{F62C709F-0385-4639-9AED-CFBE25FA9188}" srcOrd="0" destOrd="0" presId="urn:microsoft.com/office/officeart/2005/8/layout/orgChart1"/>
    <dgm:cxn modelId="{ABEEF877-C9DB-4A9B-9B1A-369B93F49AFC}" type="presOf" srcId="{8659ECE2-5E82-43F2-96E9-551B83E5F37F}" destId="{2A293A7E-FFE7-4C3E-9401-DF6B2EF63A0D}" srcOrd="0" destOrd="0" presId="urn:microsoft.com/office/officeart/2005/8/layout/orgChart1"/>
    <dgm:cxn modelId="{B7D1920F-9B55-42A2-94EF-B203D40260A2}" type="presOf" srcId="{096F381C-4BF2-4676-91A4-93E0FB8820D7}" destId="{047E8748-49E2-4514-ACCC-6B6F93040E46}" srcOrd="0" destOrd="0" presId="urn:microsoft.com/office/officeart/2005/8/layout/orgChart1"/>
    <dgm:cxn modelId="{FEEC80BC-855C-46AA-B6A7-7DD5937DB3C8}" type="presOf" srcId="{CB6D9CC6-D247-465B-A6AC-E02A97655705}" destId="{A881C86D-F8A5-4CA9-A041-19F2B99CCC66}" srcOrd="0" destOrd="0" presId="urn:microsoft.com/office/officeart/2005/8/layout/orgChart1"/>
    <dgm:cxn modelId="{400BD85B-9837-4E47-B246-0FD458EC0F9E}" type="presOf" srcId="{CB6D9CC6-D247-465B-A6AC-E02A97655705}" destId="{517FF2A4-0DC6-4C65-BDED-14598F00C609}" srcOrd="1" destOrd="0" presId="urn:microsoft.com/office/officeart/2005/8/layout/orgChart1"/>
    <dgm:cxn modelId="{A853207D-6DB4-4A78-ADA9-C5657D1A9A24}" srcId="{CB6D9CC6-D247-465B-A6AC-E02A97655705}" destId="{096F381C-4BF2-4676-91A4-93E0FB8820D7}" srcOrd="2" destOrd="0" parTransId="{AFBA006E-179B-4C71-95D1-F0C1631C1060}" sibTransId="{071CB800-412C-476D-BE1C-5406687C1BC7}"/>
    <dgm:cxn modelId="{D783B7D9-4A4C-4171-89E2-770CE609418F}" type="presOf" srcId="{48C38ADE-9541-41AD-81E7-A7B63CB8F829}" destId="{F8DB6331-5D05-4C73-B8AD-2A5A6F6CEA35}" srcOrd="0" destOrd="0" presId="urn:microsoft.com/office/officeart/2005/8/layout/orgChart1"/>
    <dgm:cxn modelId="{361021DA-C711-40F5-8316-16A6D10CF577}" srcId="{CB6D9CC6-D247-465B-A6AC-E02A97655705}" destId="{2F557BEC-88C6-4B1D-B001-3752238FB07F}" srcOrd="1" destOrd="0" parTransId="{0CF17184-3DA7-41F6-A3E4-141433ECDF56}" sibTransId="{51468825-BE22-4159-8970-10243A21C969}"/>
    <dgm:cxn modelId="{A20B4EC3-B1E8-43A1-A815-DA6C741A46D0}" type="presOf" srcId="{0CF17184-3DA7-41F6-A3E4-141433ECDF56}" destId="{EFCFF7DA-37AC-4860-87F9-BE2E2FE392E0}" srcOrd="0" destOrd="0" presId="urn:microsoft.com/office/officeart/2005/8/layout/orgChart1"/>
    <dgm:cxn modelId="{D7B76F65-DE1A-4F4F-A440-C2108DD8488B}" type="presOf" srcId="{D52DEF6D-E886-45A2-9E44-BB3E10035E59}" destId="{212AB5E6-3253-49AC-B489-2F29175BD8A6}" srcOrd="1" destOrd="0" presId="urn:microsoft.com/office/officeart/2005/8/layout/orgChart1"/>
    <dgm:cxn modelId="{49CE28BA-1D38-4ECE-A369-E538A8C33A5F}" srcId="{CB6D9CC6-D247-465B-A6AC-E02A97655705}" destId="{D52DEF6D-E886-45A2-9E44-BB3E10035E59}" srcOrd="0" destOrd="0" parTransId="{48C38ADE-9541-41AD-81E7-A7B63CB8F829}" sibTransId="{30272939-42F3-44CE-9D01-4C74DAC0C8EA}"/>
    <dgm:cxn modelId="{FF69C2DD-297C-4CA9-AE34-3F805DBEF785}" type="presOf" srcId="{AFBA006E-179B-4C71-95D1-F0C1631C1060}" destId="{C3EB145A-C1D5-4EA9-903D-B7844D760785}" srcOrd="0" destOrd="0" presId="urn:microsoft.com/office/officeart/2005/8/layout/orgChart1"/>
    <dgm:cxn modelId="{C0339A6D-6ABD-4CE2-9B07-681DA84F85D5}" type="presOf" srcId="{2F557BEC-88C6-4B1D-B001-3752238FB07F}" destId="{16ED95A8-0CC8-44E5-8170-627AA5D18A73}" srcOrd="1" destOrd="0" presId="urn:microsoft.com/office/officeart/2005/8/layout/orgChart1"/>
    <dgm:cxn modelId="{FE3DC091-BDCE-400E-AF2C-3171EDFC5A13}" type="presOf" srcId="{D52DEF6D-E886-45A2-9E44-BB3E10035E59}" destId="{2D6D37F6-728E-4B3D-BD47-2AF9D948A6B6}" srcOrd="0" destOrd="0" presId="urn:microsoft.com/office/officeart/2005/8/layout/orgChart1"/>
    <dgm:cxn modelId="{CBA93ED4-A0DD-4433-A3AA-E13B48DDEE41}" type="presOf" srcId="{096F381C-4BF2-4676-91A4-93E0FB8820D7}" destId="{65E0F19C-7002-4C0F-AF88-1DD5E22BC5B3}" srcOrd="1" destOrd="0" presId="urn:microsoft.com/office/officeart/2005/8/layout/orgChart1"/>
    <dgm:cxn modelId="{404496B0-9903-473C-97DA-470403EC20F0}" srcId="{8659ECE2-5E82-43F2-96E9-551B83E5F37F}" destId="{CB6D9CC6-D247-465B-A6AC-E02A97655705}" srcOrd="0" destOrd="0" parTransId="{F6BEB327-FD4A-4F08-BCD2-4683786E0F58}" sibTransId="{F8753152-8270-4657-9A98-CB8F41F63364}"/>
    <dgm:cxn modelId="{6A1F31E2-36A7-4C6B-8200-31B4DB97D6E3}" type="presParOf" srcId="{2A293A7E-FFE7-4C3E-9401-DF6B2EF63A0D}" destId="{92F50994-47FE-405F-A06A-48284A2C2532}" srcOrd="0" destOrd="0" presId="urn:microsoft.com/office/officeart/2005/8/layout/orgChart1"/>
    <dgm:cxn modelId="{5C2E32D6-3CB6-4077-870D-A2C71E8B5E69}" type="presParOf" srcId="{92F50994-47FE-405F-A06A-48284A2C2532}" destId="{F806AA62-8EF5-4E8B-B2DC-FE35785B4461}" srcOrd="0" destOrd="0" presId="urn:microsoft.com/office/officeart/2005/8/layout/orgChart1"/>
    <dgm:cxn modelId="{6E13379A-25A6-44CE-AD12-2EA2CEE9100F}" type="presParOf" srcId="{F806AA62-8EF5-4E8B-B2DC-FE35785B4461}" destId="{A881C86D-F8A5-4CA9-A041-19F2B99CCC66}" srcOrd="0" destOrd="0" presId="urn:microsoft.com/office/officeart/2005/8/layout/orgChart1"/>
    <dgm:cxn modelId="{D8073530-FBC0-4AAC-84FC-3142BED6FAC1}" type="presParOf" srcId="{F806AA62-8EF5-4E8B-B2DC-FE35785B4461}" destId="{517FF2A4-0DC6-4C65-BDED-14598F00C609}" srcOrd="1" destOrd="0" presId="urn:microsoft.com/office/officeart/2005/8/layout/orgChart1"/>
    <dgm:cxn modelId="{2DA738F3-14E9-4C16-A739-38681E9232F3}" type="presParOf" srcId="{92F50994-47FE-405F-A06A-48284A2C2532}" destId="{913B14E0-B2E9-4168-8FC5-CFBC0B091E69}" srcOrd="1" destOrd="0" presId="urn:microsoft.com/office/officeart/2005/8/layout/orgChart1"/>
    <dgm:cxn modelId="{FF86D749-9670-4408-95D4-BCD22E4221E4}" type="presParOf" srcId="{913B14E0-B2E9-4168-8FC5-CFBC0B091E69}" destId="{F8DB6331-5D05-4C73-B8AD-2A5A6F6CEA35}" srcOrd="0" destOrd="0" presId="urn:microsoft.com/office/officeart/2005/8/layout/orgChart1"/>
    <dgm:cxn modelId="{EBF7AD62-ABC5-450B-A6F6-24254C5DC14F}" type="presParOf" srcId="{913B14E0-B2E9-4168-8FC5-CFBC0B091E69}" destId="{DAE82CC5-E012-4BDE-9C02-62909DC0A8FC}" srcOrd="1" destOrd="0" presId="urn:microsoft.com/office/officeart/2005/8/layout/orgChart1"/>
    <dgm:cxn modelId="{99D0FB5E-F0E8-4D6B-B06E-C973A79CD0E8}" type="presParOf" srcId="{DAE82CC5-E012-4BDE-9C02-62909DC0A8FC}" destId="{00F19BF7-7320-4114-B357-FC62FDD8A2AF}" srcOrd="0" destOrd="0" presId="urn:microsoft.com/office/officeart/2005/8/layout/orgChart1"/>
    <dgm:cxn modelId="{11077EB5-FA31-4F97-9E4A-242EB860FF29}" type="presParOf" srcId="{00F19BF7-7320-4114-B357-FC62FDD8A2AF}" destId="{2D6D37F6-728E-4B3D-BD47-2AF9D948A6B6}" srcOrd="0" destOrd="0" presId="urn:microsoft.com/office/officeart/2005/8/layout/orgChart1"/>
    <dgm:cxn modelId="{ACF6EAD4-E195-4CCE-95F0-A32329D78BC0}" type="presParOf" srcId="{00F19BF7-7320-4114-B357-FC62FDD8A2AF}" destId="{212AB5E6-3253-49AC-B489-2F29175BD8A6}" srcOrd="1" destOrd="0" presId="urn:microsoft.com/office/officeart/2005/8/layout/orgChart1"/>
    <dgm:cxn modelId="{BA61EC16-B7FE-4BF7-A3EE-BB379B90A9F3}" type="presParOf" srcId="{DAE82CC5-E012-4BDE-9C02-62909DC0A8FC}" destId="{F280E15A-A230-4B99-A776-BAE657B4F991}" srcOrd="1" destOrd="0" presId="urn:microsoft.com/office/officeart/2005/8/layout/orgChart1"/>
    <dgm:cxn modelId="{7D2E6D94-2139-4878-B0DB-7C401F2276AE}" type="presParOf" srcId="{DAE82CC5-E012-4BDE-9C02-62909DC0A8FC}" destId="{F4B8DDB0-5B80-450E-BA86-F63DCD119B7B}" srcOrd="2" destOrd="0" presId="urn:microsoft.com/office/officeart/2005/8/layout/orgChart1"/>
    <dgm:cxn modelId="{4A739420-2584-429B-95B4-9655F0F1501C}" type="presParOf" srcId="{913B14E0-B2E9-4168-8FC5-CFBC0B091E69}" destId="{EFCFF7DA-37AC-4860-87F9-BE2E2FE392E0}" srcOrd="2" destOrd="0" presId="urn:microsoft.com/office/officeart/2005/8/layout/orgChart1"/>
    <dgm:cxn modelId="{534126CF-EE3A-420E-8219-CDA250511EC7}" type="presParOf" srcId="{913B14E0-B2E9-4168-8FC5-CFBC0B091E69}" destId="{1E9461D7-738E-4A89-8D3E-6D9AA27F3CAC}" srcOrd="3" destOrd="0" presId="urn:microsoft.com/office/officeart/2005/8/layout/orgChart1"/>
    <dgm:cxn modelId="{1A52A00E-BE6B-4BB1-80EC-56AFD1CF2EFA}" type="presParOf" srcId="{1E9461D7-738E-4A89-8D3E-6D9AA27F3CAC}" destId="{7D2582EC-5D79-452B-9506-0BF4124F4434}" srcOrd="0" destOrd="0" presId="urn:microsoft.com/office/officeart/2005/8/layout/orgChart1"/>
    <dgm:cxn modelId="{DA04B9DF-A84D-4F27-B3B0-CEE93F7D0316}" type="presParOf" srcId="{7D2582EC-5D79-452B-9506-0BF4124F4434}" destId="{F62C709F-0385-4639-9AED-CFBE25FA9188}" srcOrd="0" destOrd="0" presId="urn:microsoft.com/office/officeart/2005/8/layout/orgChart1"/>
    <dgm:cxn modelId="{63300533-3B9C-442C-80CF-6E2E4DD76AFC}" type="presParOf" srcId="{7D2582EC-5D79-452B-9506-0BF4124F4434}" destId="{16ED95A8-0CC8-44E5-8170-627AA5D18A73}" srcOrd="1" destOrd="0" presId="urn:microsoft.com/office/officeart/2005/8/layout/orgChart1"/>
    <dgm:cxn modelId="{220351CB-9280-4559-875C-87FED425031B}" type="presParOf" srcId="{1E9461D7-738E-4A89-8D3E-6D9AA27F3CAC}" destId="{B75B1F19-3BF9-4EF0-A0C6-335101ED4725}" srcOrd="1" destOrd="0" presId="urn:microsoft.com/office/officeart/2005/8/layout/orgChart1"/>
    <dgm:cxn modelId="{6F528751-4DC6-4F93-9B5B-AA401E74C5FC}" type="presParOf" srcId="{1E9461D7-738E-4A89-8D3E-6D9AA27F3CAC}" destId="{305CF960-306A-4035-AE45-493CC780B9AF}" srcOrd="2" destOrd="0" presId="urn:microsoft.com/office/officeart/2005/8/layout/orgChart1"/>
    <dgm:cxn modelId="{7BB3EF92-9429-4218-A3AB-E6172B2B28AE}" type="presParOf" srcId="{913B14E0-B2E9-4168-8FC5-CFBC0B091E69}" destId="{C3EB145A-C1D5-4EA9-903D-B7844D760785}" srcOrd="4" destOrd="0" presId="urn:microsoft.com/office/officeart/2005/8/layout/orgChart1"/>
    <dgm:cxn modelId="{7AFE721B-9432-44C1-9A4B-8B4DFA615880}" type="presParOf" srcId="{913B14E0-B2E9-4168-8FC5-CFBC0B091E69}" destId="{C9690C50-5AA6-4015-8EC5-99F083C333A9}" srcOrd="5" destOrd="0" presId="urn:microsoft.com/office/officeart/2005/8/layout/orgChart1"/>
    <dgm:cxn modelId="{31B95C0D-B0DA-4954-8487-1B7E94CECA31}" type="presParOf" srcId="{C9690C50-5AA6-4015-8EC5-99F083C333A9}" destId="{79E86472-2030-44A7-88FF-929AA77F184E}" srcOrd="0" destOrd="0" presId="urn:microsoft.com/office/officeart/2005/8/layout/orgChart1"/>
    <dgm:cxn modelId="{CE1BACDB-E234-4565-A77A-8B5F66121CFF}" type="presParOf" srcId="{79E86472-2030-44A7-88FF-929AA77F184E}" destId="{047E8748-49E2-4514-ACCC-6B6F93040E46}" srcOrd="0" destOrd="0" presId="urn:microsoft.com/office/officeart/2005/8/layout/orgChart1"/>
    <dgm:cxn modelId="{519C15B0-53C6-4A2D-B663-A615395DE640}" type="presParOf" srcId="{79E86472-2030-44A7-88FF-929AA77F184E}" destId="{65E0F19C-7002-4C0F-AF88-1DD5E22BC5B3}" srcOrd="1" destOrd="0" presId="urn:microsoft.com/office/officeart/2005/8/layout/orgChart1"/>
    <dgm:cxn modelId="{52C1476F-EBBE-46EA-95AA-298DECBDC5C4}" type="presParOf" srcId="{C9690C50-5AA6-4015-8EC5-99F083C333A9}" destId="{3E487540-2547-4612-ADB6-0CFEC08F84FC}" srcOrd="1" destOrd="0" presId="urn:microsoft.com/office/officeart/2005/8/layout/orgChart1"/>
    <dgm:cxn modelId="{32A8BEE9-EB67-45DC-B036-8FFD8C686A92}" type="presParOf" srcId="{C9690C50-5AA6-4015-8EC5-99F083C333A9}" destId="{02185C90-FABE-41A9-BFA6-BF220B483464}" srcOrd="2" destOrd="0" presId="urn:microsoft.com/office/officeart/2005/8/layout/orgChart1"/>
    <dgm:cxn modelId="{27285301-108C-42CA-84D9-7AC8217CB2FD}" type="presParOf" srcId="{92F50994-47FE-405F-A06A-48284A2C2532}" destId="{5296A3CB-DB5C-4122-A5B7-F8A9868B1202}" srcOrd="2" destOrd="0" presId="urn:microsoft.com/office/officeart/2005/8/layout/orgChart1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11747-8BB4-4DDB-A6A1-40686FC39729}" type="doc">
      <dgm:prSet loTypeId="urn:microsoft.com/office/officeart/2009/layout/CirclePictureHierarchy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0AFD1FE-52AC-4ED9-AE05-3CB54F752C55}">
      <dgm:prSet phldrT="[Текст]"/>
      <dgm:spPr/>
      <dgm:t>
        <a:bodyPr/>
        <a:lstStyle/>
        <a:p>
          <a:r>
            <a:rPr lang="ru-RU" dirty="0" smtClean="0"/>
            <a:t>Виды памяти </a:t>
          </a:r>
          <a:endParaRPr lang="ru-RU" dirty="0"/>
        </a:p>
      </dgm:t>
    </dgm:pt>
    <dgm:pt modelId="{B4ABA875-B3C9-4D64-B636-F40B4D18505D}" type="parTrans" cxnId="{BE721E54-0D8F-42AF-8081-781CB9FFAF73}">
      <dgm:prSet/>
      <dgm:spPr/>
      <dgm:t>
        <a:bodyPr/>
        <a:lstStyle/>
        <a:p>
          <a:endParaRPr lang="ru-RU"/>
        </a:p>
      </dgm:t>
    </dgm:pt>
    <dgm:pt modelId="{E3CD4A41-6AB4-4FFE-8E64-4B81A99294BB}" type="sibTrans" cxnId="{BE721E54-0D8F-42AF-8081-781CB9FFAF73}">
      <dgm:prSet/>
      <dgm:spPr/>
      <dgm:t>
        <a:bodyPr/>
        <a:lstStyle/>
        <a:p>
          <a:endParaRPr lang="ru-RU"/>
        </a:p>
      </dgm:t>
    </dgm:pt>
    <dgm:pt modelId="{82AC0947-ADD3-42BC-91E3-852C1F29629E}">
      <dgm:prSet phldrT="[Текст]"/>
      <dgm:spPr/>
      <dgm:t>
        <a:bodyPr/>
        <a:lstStyle/>
        <a:p>
          <a:r>
            <a:rPr lang="ru-RU" dirty="0" smtClean="0"/>
            <a:t>Образная </a:t>
          </a:r>
          <a:endParaRPr lang="ru-RU" dirty="0"/>
        </a:p>
      </dgm:t>
    </dgm:pt>
    <dgm:pt modelId="{5762B543-9791-4344-957B-D270798C5598}" type="parTrans" cxnId="{D0A2DF78-DC27-469A-BC7B-C074A8E144FA}">
      <dgm:prSet/>
      <dgm:spPr/>
      <dgm:t>
        <a:bodyPr/>
        <a:lstStyle/>
        <a:p>
          <a:endParaRPr lang="ru-RU"/>
        </a:p>
      </dgm:t>
    </dgm:pt>
    <dgm:pt modelId="{23D63587-5521-40DF-8724-BE831327F243}" type="sibTrans" cxnId="{D0A2DF78-DC27-469A-BC7B-C074A8E144FA}">
      <dgm:prSet/>
      <dgm:spPr/>
      <dgm:t>
        <a:bodyPr/>
        <a:lstStyle/>
        <a:p>
          <a:endParaRPr lang="ru-RU"/>
        </a:p>
      </dgm:t>
    </dgm:pt>
    <dgm:pt modelId="{496AA9F8-9F7E-42D9-850B-350D6E52535C}">
      <dgm:prSet phldrT="[Текст]"/>
      <dgm:spPr/>
      <dgm:t>
        <a:bodyPr/>
        <a:lstStyle/>
        <a:p>
          <a:r>
            <a:rPr lang="ru-RU" dirty="0" smtClean="0"/>
            <a:t>Зрительная </a:t>
          </a:r>
          <a:endParaRPr lang="ru-RU" dirty="0"/>
        </a:p>
      </dgm:t>
    </dgm:pt>
    <dgm:pt modelId="{E41724E6-3DA5-4B43-9938-C743A9E1278D}" type="parTrans" cxnId="{7743D98A-3F7E-4D8E-9FAD-AA6AC75D08D9}">
      <dgm:prSet/>
      <dgm:spPr/>
      <dgm:t>
        <a:bodyPr/>
        <a:lstStyle/>
        <a:p>
          <a:endParaRPr lang="ru-RU"/>
        </a:p>
      </dgm:t>
    </dgm:pt>
    <dgm:pt modelId="{E25DBE8C-6094-4D21-A93F-6D7E7AB3D500}" type="sibTrans" cxnId="{7743D98A-3F7E-4D8E-9FAD-AA6AC75D08D9}">
      <dgm:prSet/>
      <dgm:spPr/>
      <dgm:t>
        <a:bodyPr/>
        <a:lstStyle/>
        <a:p>
          <a:endParaRPr lang="ru-RU"/>
        </a:p>
      </dgm:t>
    </dgm:pt>
    <dgm:pt modelId="{205098EB-4A99-4FE1-8E8A-B44439A81915}">
      <dgm:prSet phldrT="[Текст]"/>
      <dgm:spPr/>
      <dgm:t>
        <a:bodyPr/>
        <a:lstStyle/>
        <a:p>
          <a:r>
            <a:rPr lang="ru-RU" dirty="0" smtClean="0"/>
            <a:t>Слуховая </a:t>
          </a:r>
          <a:endParaRPr lang="ru-RU" dirty="0"/>
        </a:p>
      </dgm:t>
    </dgm:pt>
    <dgm:pt modelId="{83146515-729B-4F53-852B-9F5F26494224}" type="parTrans" cxnId="{7D06BF5F-5670-4DF6-AE0A-40FAF388C7F6}">
      <dgm:prSet/>
      <dgm:spPr/>
      <dgm:t>
        <a:bodyPr/>
        <a:lstStyle/>
        <a:p>
          <a:endParaRPr lang="ru-RU"/>
        </a:p>
      </dgm:t>
    </dgm:pt>
    <dgm:pt modelId="{27C983EC-E20C-440E-8222-B1CFAB68BB52}" type="sibTrans" cxnId="{7D06BF5F-5670-4DF6-AE0A-40FAF388C7F6}">
      <dgm:prSet/>
      <dgm:spPr/>
      <dgm:t>
        <a:bodyPr/>
        <a:lstStyle/>
        <a:p>
          <a:endParaRPr lang="ru-RU"/>
        </a:p>
      </dgm:t>
    </dgm:pt>
    <dgm:pt modelId="{BF522A9B-B438-45E8-9EAA-62D3CD05D5A4}">
      <dgm:prSet phldrT="[Текст]"/>
      <dgm:spPr/>
      <dgm:t>
        <a:bodyPr/>
        <a:lstStyle/>
        <a:p>
          <a:r>
            <a:rPr lang="ru-RU" dirty="0" smtClean="0"/>
            <a:t>Логическая </a:t>
          </a:r>
          <a:endParaRPr lang="ru-RU" dirty="0"/>
        </a:p>
      </dgm:t>
    </dgm:pt>
    <dgm:pt modelId="{E01777CC-BFD8-401C-B760-2D74E01CF661}" type="parTrans" cxnId="{1D216A5B-0DAB-4B63-A146-206741A2D7B7}">
      <dgm:prSet/>
      <dgm:spPr/>
      <dgm:t>
        <a:bodyPr/>
        <a:lstStyle/>
        <a:p>
          <a:endParaRPr lang="ru-RU"/>
        </a:p>
      </dgm:t>
    </dgm:pt>
    <dgm:pt modelId="{CB5B7D48-B063-4A73-84D2-60687363C66B}" type="sibTrans" cxnId="{1D216A5B-0DAB-4B63-A146-206741A2D7B7}">
      <dgm:prSet/>
      <dgm:spPr/>
      <dgm:t>
        <a:bodyPr/>
        <a:lstStyle/>
        <a:p>
          <a:endParaRPr lang="ru-RU"/>
        </a:p>
      </dgm:t>
    </dgm:pt>
    <dgm:pt modelId="{80C0E23A-CCFF-4E54-BE89-2FF571FB3F86}">
      <dgm:prSet/>
      <dgm:spPr/>
      <dgm:t>
        <a:bodyPr/>
        <a:lstStyle/>
        <a:p>
          <a:r>
            <a:rPr lang="ru-RU" dirty="0" smtClean="0"/>
            <a:t>Двигательные воспоминания </a:t>
          </a:r>
          <a:endParaRPr lang="ru-RU" dirty="0"/>
        </a:p>
      </dgm:t>
    </dgm:pt>
    <dgm:pt modelId="{907F96B1-7CD7-400E-9731-B290EA554CC8}" type="parTrans" cxnId="{EC49F816-A0DE-41BE-A636-2475F3014D1E}">
      <dgm:prSet/>
      <dgm:spPr/>
      <dgm:t>
        <a:bodyPr/>
        <a:lstStyle/>
        <a:p>
          <a:endParaRPr lang="ru-RU"/>
        </a:p>
      </dgm:t>
    </dgm:pt>
    <dgm:pt modelId="{8D0EAFE3-DC39-4E3F-98FE-6153E3B09809}" type="sibTrans" cxnId="{EC49F816-A0DE-41BE-A636-2475F3014D1E}">
      <dgm:prSet/>
      <dgm:spPr/>
      <dgm:t>
        <a:bodyPr/>
        <a:lstStyle/>
        <a:p>
          <a:endParaRPr lang="ru-RU"/>
        </a:p>
      </dgm:t>
    </dgm:pt>
    <dgm:pt modelId="{DC8FD012-3D94-4073-8640-A52355B9F90C}" type="pres">
      <dgm:prSet presAssocID="{0E211747-8BB4-4DDB-A6A1-40686FC397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F3F090-F6C1-45E9-9A2E-DF670C5EB341}" type="pres">
      <dgm:prSet presAssocID="{B0AFD1FE-52AC-4ED9-AE05-3CB54F752C55}" presName="hierRoot1" presStyleCnt="0"/>
      <dgm:spPr/>
    </dgm:pt>
    <dgm:pt modelId="{E4B0FAC5-1F70-4DA1-9CC8-1030A1799BC0}" type="pres">
      <dgm:prSet presAssocID="{B0AFD1FE-52AC-4ED9-AE05-3CB54F752C55}" presName="composite" presStyleCnt="0"/>
      <dgm:spPr/>
    </dgm:pt>
    <dgm:pt modelId="{B81D882B-4AEF-4505-BEF8-371183AD7376}" type="pres">
      <dgm:prSet presAssocID="{B0AFD1FE-52AC-4ED9-AE05-3CB54F752C55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521D2987-2C1B-4FDD-A7AD-3A935889A36B}" type="pres">
      <dgm:prSet presAssocID="{B0AFD1FE-52AC-4ED9-AE05-3CB54F752C55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DFE867-32CA-41D8-A4BD-3F0141AE14C6}" type="pres">
      <dgm:prSet presAssocID="{B0AFD1FE-52AC-4ED9-AE05-3CB54F752C55}" presName="hierChild2" presStyleCnt="0"/>
      <dgm:spPr/>
    </dgm:pt>
    <dgm:pt modelId="{B8A10B13-BF7F-4984-96D3-E0803FA3D0AD}" type="pres">
      <dgm:prSet presAssocID="{5762B543-9791-4344-957B-D270798C5598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3234F6D-2E50-4609-AD02-0F44693ADA0E}" type="pres">
      <dgm:prSet presAssocID="{82AC0947-ADD3-42BC-91E3-852C1F29629E}" presName="hierRoot2" presStyleCnt="0"/>
      <dgm:spPr/>
    </dgm:pt>
    <dgm:pt modelId="{C40FF865-C09E-4BDF-89D9-1A2C6A1891D3}" type="pres">
      <dgm:prSet presAssocID="{82AC0947-ADD3-42BC-91E3-852C1F29629E}" presName="composite2" presStyleCnt="0"/>
      <dgm:spPr/>
    </dgm:pt>
    <dgm:pt modelId="{C736D8CA-3E41-4A1A-B997-17BEBB9EEF03}" type="pres">
      <dgm:prSet presAssocID="{82AC0947-ADD3-42BC-91E3-852C1F29629E}" presName="image2" presStyleLbl="node2" presStyleIdx="0" presStyleCnt="2"/>
      <dgm:spPr>
        <a:blipFill>
          <a:blip xmlns:r="http://schemas.openxmlformats.org/officeDocument/2006/relationships" r:embed="rId2" cstate="print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780A5F5F-15D8-499C-A83B-AFAB1FEB8D8A}" type="pres">
      <dgm:prSet presAssocID="{82AC0947-ADD3-42BC-91E3-852C1F29629E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8C261F-6D51-48FD-9CA6-AAE4A5FD522B}" type="pres">
      <dgm:prSet presAssocID="{82AC0947-ADD3-42BC-91E3-852C1F29629E}" presName="hierChild3" presStyleCnt="0"/>
      <dgm:spPr/>
    </dgm:pt>
    <dgm:pt modelId="{8BDD9CD6-A9F4-4EB2-9919-6432DB694BEB}" type="pres">
      <dgm:prSet presAssocID="{E41724E6-3DA5-4B43-9938-C743A9E1278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A09961AD-2DCE-47FF-8F0E-AE93D4A2DA96}" type="pres">
      <dgm:prSet presAssocID="{496AA9F8-9F7E-42D9-850B-350D6E52535C}" presName="hierRoot3" presStyleCnt="0"/>
      <dgm:spPr/>
    </dgm:pt>
    <dgm:pt modelId="{EE4E80F1-4AAE-41E6-86C3-B1C927CA5106}" type="pres">
      <dgm:prSet presAssocID="{496AA9F8-9F7E-42D9-850B-350D6E52535C}" presName="composite3" presStyleCnt="0"/>
      <dgm:spPr/>
    </dgm:pt>
    <dgm:pt modelId="{37FD2642-8B80-491C-9995-2A5EDFF57F41}" type="pres">
      <dgm:prSet presAssocID="{496AA9F8-9F7E-42D9-850B-350D6E52535C}" presName="image3" presStyleLbl="node3" presStyleIdx="0" presStyleCnt="3"/>
      <dgm:spPr>
        <a:blipFill>
          <a:blip xmlns:r="http://schemas.openxmlformats.org/officeDocument/2006/relationships" r:embed="rId3" cstate="print">
            <a:extLst>
              <a:ext uri="{28A0092B-C50C-407E-A947-70E740481C1C}"/>
            </a:extLst>
          </a:blip>
          <a:srcRect/>
          <a:stretch>
            <a:fillRect l="-23000" r="-23000"/>
          </a:stretch>
        </a:blipFill>
      </dgm:spPr>
    </dgm:pt>
    <dgm:pt modelId="{E49C6E2B-6E2B-4CDE-BE3A-61D1FFDFB800}" type="pres">
      <dgm:prSet presAssocID="{496AA9F8-9F7E-42D9-850B-350D6E52535C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704972-3A88-4109-8B81-CA51BD060041}" type="pres">
      <dgm:prSet presAssocID="{496AA9F8-9F7E-42D9-850B-350D6E52535C}" presName="hierChild4" presStyleCnt="0"/>
      <dgm:spPr/>
    </dgm:pt>
    <dgm:pt modelId="{0A29EF09-FE6F-402F-A49E-EF8219519B83}" type="pres">
      <dgm:prSet presAssocID="{83146515-729B-4F53-852B-9F5F26494224}" presName="Name17" presStyleLbl="parChTrans1D3" presStyleIdx="1" presStyleCnt="3"/>
      <dgm:spPr/>
      <dgm:t>
        <a:bodyPr/>
        <a:lstStyle/>
        <a:p>
          <a:endParaRPr lang="ru-RU"/>
        </a:p>
      </dgm:t>
    </dgm:pt>
    <dgm:pt modelId="{5CF816E3-9A47-4FF0-85A1-CD9AB05A3C55}" type="pres">
      <dgm:prSet presAssocID="{205098EB-4A99-4FE1-8E8A-B44439A81915}" presName="hierRoot3" presStyleCnt="0"/>
      <dgm:spPr/>
    </dgm:pt>
    <dgm:pt modelId="{2FA08FDC-BD6C-43AE-BE55-3AFCF4FEE6CD}" type="pres">
      <dgm:prSet presAssocID="{205098EB-4A99-4FE1-8E8A-B44439A81915}" presName="composite3" presStyleCnt="0"/>
      <dgm:spPr/>
    </dgm:pt>
    <dgm:pt modelId="{13209C4D-EFDE-44E7-9E0A-08850DE2C75B}" type="pres">
      <dgm:prSet presAssocID="{205098EB-4A99-4FE1-8E8A-B44439A81915}" presName="image3" presStyleLbl="node3" presStyleIdx="1" presStyleCnt="3"/>
      <dgm:spPr>
        <a:blipFill>
          <a:blip xmlns:r="http://schemas.openxmlformats.org/officeDocument/2006/relationships" r:embed="rId4">
            <a:extLst>
              <a:ext uri="{28A0092B-C50C-407E-A947-70E740481C1C}"/>
            </a:extLst>
          </a:blip>
          <a:srcRect/>
          <a:stretch>
            <a:fillRect l="-8000" r="-8000"/>
          </a:stretch>
        </a:blipFill>
      </dgm:spPr>
    </dgm:pt>
    <dgm:pt modelId="{AF71A134-BD79-481E-8882-9569380938BE}" type="pres">
      <dgm:prSet presAssocID="{205098EB-4A99-4FE1-8E8A-B44439A81915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F055CE-00B2-4874-AC68-AD105A7BE3BC}" type="pres">
      <dgm:prSet presAssocID="{205098EB-4A99-4FE1-8E8A-B44439A81915}" presName="hierChild4" presStyleCnt="0"/>
      <dgm:spPr/>
    </dgm:pt>
    <dgm:pt modelId="{3BF2301C-413E-410D-9BD8-756AB2ED322A}" type="pres">
      <dgm:prSet presAssocID="{907F96B1-7CD7-400E-9731-B290EA554CC8}" presName="Name17" presStyleLbl="parChTrans1D3" presStyleIdx="2" presStyleCnt="3"/>
      <dgm:spPr/>
      <dgm:t>
        <a:bodyPr/>
        <a:lstStyle/>
        <a:p>
          <a:endParaRPr lang="ru-RU"/>
        </a:p>
      </dgm:t>
    </dgm:pt>
    <dgm:pt modelId="{151FB8B2-3A9E-4C19-8DAE-F50609204734}" type="pres">
      <dgm:prSet presAssocID="{80C0E23A-CCFF-4E54-BE89-2FF571FB3F86}" presName="hierRoot3" presStyleCnt="0"/>
      <dgm:spPr/>
    </dgm:pt>
    <dgm:pt modelId="{E5ABC1FC-714A-424F-AF9D-8B70F0FE8929}" type="pres">
      <dgm:prSet presAssocID="{80C0E23A-CCFF-4E54-BE89-2FF571FB3F86}" presName="composite3" presStyleCnt="0"/>
      <dgm:spPr/>
    </dgm:pt>
    <dgm:pt modelId="{860CAC40-56A1-499E-8856-97611541BABA}" type="pres">
      <dgm:prSet presAssocID="{80C0E23A-CCFF-4E54-BE89-2FF571FB3F86}" presName="image3" presStyleLbl="node3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/>
            </a:extLst>
          </a:blip>
          <a:srcRect/>
          <a:stretch>
            <a:fillRect l="-22000" r="-22000"/>
          </a:stretch>
        </a:blipFill>
      </dgm:spPr>
    </dgm:pt>
    <dgm:pt modelId="{8952CE1E-AD73-434B-A534-EE271140EA10}" type="pres">
      <dgm:prSet presAssocID="{80C0E23A-CCFF-4E54-BE89-2FF571FB3F86}" presName="text3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79A6CC-7375-4360-B87D-B3AE5332BD0F}" type="pres">
      <dgm:prSet presAssocID="{80C0E23A-CCFF-4E54-BE89-2FF571FB3F86}" presName="hierChild4" presStyleCnt="0"/>
      <dgm:spPr/>
    </dgm:pt>
    <dgm:pt modelId="{2A7D98D0-FFAB-41D2-AC6E-76A988EBD30F}" type="pres">
      <dgm:prSet presAssocID="{E01777CC-BFD8-401C-B760-2D74E01CF66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9C81808-E4C7-452D-8523-A749341F250B}" type="pres">
      <dgm:prSet presAssocID="{BF522A9B-B438-45E8-9EAA-62D3CD05D5A4}" presName="hierRoot2" presStyleCnt="0"/>
      <dgm:spPr/>
    </dgm:pt>
    <dgm:pt modelId="{4E8B8A39-C3A3-440A-B8FA-A1366021A9BE}" type="pres">
      <dgm:prSet presAssocID="{BF522A9B-B438-45E8-9EAA-62D3CD05D5A4}" presName="composite2" presStyleCnt="0"/>
      <dgm:spPr/>
    </dgm:pt>
    <dgm:pt modelId="{62119198-BDFF-49BE-939C-8EA1F0C8CB42}" type="pres">
      <dgm:prSet presAssocID="{BF522A9B-B438-45E8-9EAA-62D3CD05D5A4}" presName="image2" presStyleLbl="node2" presStyleIdx="1" presStyleCnt="2"/>
      <dgm:spPr>
        <a:blipFill>
          <a:blip xmlns:r="http://schemas.openxmlformats.org/officeDocument/2006/relationships" r:embed="rId6">
            <a:extLst>
              <a:ext uri="{28A0092B-C50C-407E-A947-70E740481C1C}"/>
            </a:extLst>
          </a:blip>
          <a:srcRect/>
          <a:stretch>
            <a:fillRect/>
          </a:stretch>
        </a:blipFill>
      </dgm:spPr>
    </dgm:pt>
    <dgm:pt modelId="{2D77A211-ABB9-4CC0-9275-2707F0B3D946}" type="pres">
      <dgm:prSet presAssocID="{BF522A9B-B438-45E8-9EAA-62D3CD05D5A4}" presName="text2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53A7F2-2D53-4F30-8525-3054B1A29B26}" type="pres">
      <dgm:prSet presAssocID="{BF522A9B-B438-45E8-9EAA-62D3CD05D5A4}" presName="hierChild3" presStyleCnt="0"/>
      <dgm:spPr/>
    </dgm:pt>
  </dgm:ptLst>
  <dgm:cxnLst>
    <dgm:cxn modelId="{6A40277F-D25D-4781-838E-6A16095DA432}" type="presOf" srcId="{5762B543-9791-4344-957B-D270798C5598}" destId="{B8A10B13-BF7F-4984-96D3-E0803FA3D0AD}" srcOrd="0" destOrd="0" presId="urn:microsoft.com/office/officeart/2009/layout/CirclePictureHierarchy"/>
    <dgm:cxn modelId="{2A461682-7C15-4ADB-8ADC-8B4ED77FE36D}" type="presOf" srcId="{83146515-729B-4F53-852B-9F5F26494224}" destId="{0A29EF09-FE6F-402F-A49E-EF8219519B83}" srcOrd="0" destOrd="0" presId="urn:microsoft.com/office/officeart/2009/layout/CirclePictureHierarchy"/>
    <dgm:cxn modelId="{7D06BF5F-5670-4DF6-AE0A-40FAF388C7F6}" srcId="{82AC0947-ADD3-42BC-91E3-852C1F29629E}" destId="{205098EB-4A99-4FE1-8E8A-B44439A81915}" srcOrd="1" destOrd="0" parTransId="{83146515-729B-4F53-852B-9F5F26494224}" sibTransId="{27C983EC-E20C-440E-8222-B1CFAB68BB52}"/>
    <dgm:cxn modelId="{BE721E54-0D8F-42AF-8081-781CB9FFAF73}" srcId="{0E211747-8BB4-4DDB-A6A1-40686FC39729}" destId="{B0AFD1FE-52AC-4ED9-AE05-3CB54F752C55}" srcOrd="0" destOrd="0" parTransId="{B4ABA875-B3C9-4D64-B636-F40B4D18505D}" sibTransId="{E3CD4A41-6AB4-4FFE-8E64-4B81A99294BB}"/>
    <dgm:cxn modelId="{D0A2DF78-DC27-469A-BC7B-C074A8E144FA}" srcId="{B0AFD1FE-52AC-4ED9-AE05-3CB54F752C55}" destId="{82AC0947-ADD3-42BC-91E3-852C1F29629E}" srcOrd="0" destOrd="0" parTransId="{5762B543-9791-4344-957B-D270798C5598}" sibTransId="{23D63587-5521-40DF-8724-BE831327F243}"/>
    <dgm:cxn modelId="{485A7BDF-31EF-434C-BE71-5D32D9A2752C}" type="presOf" srcId="{0E211747-8BB4-4DDB-A6A1-40686FC39729}" destId="{DC8FD012-3D94-4073-8640-A52355B9F90C}" srcOrd="0" destOrd="0" presId="urn:microsoft.com/office/officeart/2009/layout/CirclePictureHierarchy"/>
    <dgm:cxn modelId="{EC49F816-A0DE-41BE-A636-2475F3014D1E}" srcId="{82AC0947-ADD3-42BC-91E3-852C1F29629E}" destId="{80C0E23A-CCFF-4E54-BE89-2FF571FB3F86}" srcOrd="2" destOrd="0" parTransId="{907F96B1-7CD7-400E-9731-B290EA554CC8}" sibTransId="{8D0EAFE3-DC39-4E3F-98FE-6153E3B09809}"/>
    <dgm:cxn modelId="{7B51DB78-580B-4AC5-B16B-874B7A64DDB7}" type="presOf" srcId="{496AA9F8-9F7E-42D9-850B-350D6E52535C}" destId="{E49C6E2B-6E2B-4CDE-BE3A-61D1FFDFB800}" srcOrd="0" destOrd="0" presId="urn:microsoft.com/office/officeart/2009/layout/CirclePictureHierarchy"/>
    <dgm:cxn modelId="{1D216A5B-0DAB-4B63-A146-206741A2D7B7}" srcId="{B0AFD1FE-52AC-4ED9-AE05-3CB54F752C55}" destId="{BF522A9B-B438-45E8-9EAA-62D3CD05D5A4}" srcOrd="1" destOrd="0" parTransId="{E01777CC-BFD8-401C-B760-2D74E01CF661}" sibTransId="{CB5B7D48-B063-4A73-84D2-60687363C66B}"/>
    <dgm:cxn modelId="{CF97886E-95BE-498B-8F57-A3668481D4FB}" type="presOf" srcId="{E41724E6-3DA5-4B43-9938-C743A9E1278D}" destId="{8BDD9CD6-A9F4-4EB2-9919-6432DB694BEB}" srcOrd="0" destOrd="0" presId="urn:microsoft.com/office/officeart/2009/layout/CirclePictureHierarchy"/>
    <dgm:cxn modelId="{919D5211-F377-44F5-80B2-0E25CF2F3884}" type="presOf" srcId="{80C0E23A-CCFF-4E54-BE89-2FF571FB3F86}" destId="{8952CE1E-AD73-434B-A534-EE271140EA10}" srcOrd="0" destOrd="0" presId="urn:microsoft.com/office/officeart/2009/layout/CirclePictureHierarchy"/>
    <dgm:cxn modelId="{AC0A52E7-94BC-4640-A33C-888AD5C14EED}" type="presOf" srcId="{205098EB-4A99-4FE1-8E8A-B44439A81915}" destId="{AF71A134-BD79-481E-8882-9569380938BE}" srcOrd="0" destOrd="0" presId="urn:microsoft.com/office/officeart/2009/layout/CirclePictureHierarchy"/>
    <dgm:cxn modelId="{8F1D3373-7C92-494B-A5D9-A7F470194E3A}" type="presOf" srcId="{E01777CC-BFD8-401C-B760-2D74E01CF661}" destId="{2A7D98D0-FFAB-41D2-AC6E-76A988EBD30F}" srcOrd="0" destOrd="0" presId="urn:microsoft.com/office/officeart/2009/layout/CirclePictureHierarchy"/>
    <dgm:cxn modelId="{7743D98A-3F7E-4D8E-9FAD-AA6AC75D08D9}" srcId="{82AC0947-ADD3-42BC-91E3-852C1F29629E}" destId="{496AA9F8-9F7E-42D9-850B-350D6E52535C}" srcOrd="0" destOrd="0" parTransId="{E41724E6-3DA5-4B43-9938-C743A9E1278D}" sibTransId="{E25DBE8C-6094-4D21-A93F-6D7E7AB3D500}"/>
    <dgm:cxn modelId="{29A46513-7FD5-4B32-A11D-5618E15510BD}" type="presOf" srcId="{B0AFD1FE-52AC-4ED9-AE05-3CB54F752C55}" destId="{521D2987-2C1B-4FDD-A7AD-3A935889A36B}" srcOrd="0" destOrd="0" presId="urn:microsoft.com/office/officeart/2009/layout/CirclePictureHierarchy"/>
    <dgm:cxn modelId="{5D3E222C-CAAE-4A33-924A-A35F0456BABC}" type="presOf" srcId="{BF522A9B-B438-45E8-9EAA-62D3CD05D5A4}" destId="{2D77A211-ABB9-4CC0-9275-2707F0B3D946}" srcOrd="0" destOrd="0" presId="urn:microsoft.com/office/officeart/2009/layout/CirclePictureHierarchy"/>
    <dgm:cxn modelId="{E464FB1D-FBD0-466C-86EC-E73651662343}" type="presOf" srcId="{82AC0947-ADD3-42BC-91E3-852C1F29629E}" destId="{780A5F5F-15D8-499C-A83B-AFAB1FEB8D8A}" srcOrd="0" destOrd="0" presId="urn:microsoft.com/office/officeart/2009/layout/CirclePictureHierarchy"/>
    <dgm:cxn modelId="{B2DB54B5-0A49-4DF0-8A19-932CA8887503}" type="presOf" srcId="{907F96B1-7CD7-400E-9731-B290EA554CC8}" destId="{3BF2301C-413E-410D-9BD8-756AB2ED322A}" srcOrd="0" destOrd="0" presId="urn:microsoft.com/office/officeart/2009/layout/CirclePictureHierarchy"/>
    <dgm:cxn modelId="{B1B9E289-260C-4F46-BB4C-A856B00A7F75}" type="presParOf" srcId="{DC8FD012-3D94-4073-8640-A52355B9F90C}" destId="{6EF3F090-F6C1-45E9-9A2E-DF670C5EB341}" srcOrd="0" destOrd="0" presId="urn:microsoft.com/office/officeart/2009/layout/CirclePictureHierarchy"/>
    <dgm:cxn modelId="{D9609A9F-9197-488F-AB9F-96BDF9BB5A75}" type="presParOf" srcId="{6EF3F090-F6C1-45E9-9A2E-DF670C5EB341}" destId="{E4B0FAC5-1F70-4DA1-9CC8-1030A1799BC0}" srcOrd="0" destOrd="0" presId="urn:microsoft.com/office/officeart/2009/layout/CirclePictureHierarchy"/>
    <dgm:cxn modelId="{1C1421A1-218F-41B0-9D99-4F1E5A66ABF4}" type="presParOf" srcId="{E4B0FAC5-1F70-4DA1-9CC8-1030A1799BC0}" destId="{B81D882B-4AEF-4505-BEF8-371183AD7376}" srcOrd="0" destOrd="0" presId="urn:microsoft.com/office/officeart/2009/layout/CirclePictureHierarchy"/>
    <dgm:cxn modelId="{605C7512-E8B4-4A9C-B987-AD2A4327F539}" type="presParOf" srcId="{E4B0FAC5-1F70-4DA1-9CC8-1030A1799BC0}" destId="{521D2987-2C1B-4FDD-A7AD-3A935889A36B}" srcOrd="1" destOrd="0" presId="urn:microsoft.com/office/officeart/2009/layout/CirclePictureHierarchy"/>
    <dgm:cxn modelId="{F9581E27-7871-4404-8197-1FF7AE2400DE}" type="presParOf" srcId="{6EF3F090-F6C1-45E9-9A2E-DF670C5EB341}" destId="{E9DFE867-32CA-41D8-A4BD-3F0141AE14C6}" srcOrd="1" destOrd="0" presId="urn:microsoft.com/office/officeart/2009/layout/CirclePictureHierarchy"/>
    <dgm:cxn modelId="{BC511EC7-5EE2-40B5-BC5C-F7B49D05B12D}" type="presParOf" srcId="{E9DFE867-32CA-41D8-A4BD-3F0141AE14C6}" destId="{B8A10B13-BF7F-4984-96D3-E0803FA3D0AD}" srcOrd="0" destOrd="0" presId="urn:microsoft.com/office/officeart/2009/layout/CirclePictureHierarchy"/>
    <dgm:cxn modelId="{FA54337C-C4C0-4588-BC56-788E2D53E0D3}" type="presParOf" srcId="{E9DFE867-32CA-41D8-A4BD-3F0141AE14C6}" destId="{53234F6D-2E50-4609-AD02-0F44693ADA0E}" srcOrd="1" destOrd="0" presId="urn:microsoft.com/office/officeart/2009/layout/CirclePictureHierarchy"/>
    <dgm:cxn modelId="{E9855BC3-608C-492B-9432-B0F4C3EC0236}" type="presParOf" srcId="{53234F6D-2E50-4609-AD02-0F44693ADA0E}" destId="{C40FF865-C09E-4BDF-89D9-1A2C6A1891D3}" srcOrd="0" destOrd="0" presId="urn:microsoft.com/office/officeart/2009/layout/CirclePictureHierarchy"/>
    <dgm:cxn modelId="{1B4195F9-F2AD-4BE5-914A-480C30F57FF8}" type="presParOf" srcId="{C40FF865-C09E-4BDF-89D9-1A2C6A1891D3}" destId="{C736D8CA-3E41-4A1A-B997-17BEBB9EEF03}" srcOrd="0" destOrd="0" presId="urn:microsoft.com/office/officeart/2009/layout/CirclePictureHierarchy"/>
    <dgm:cxn modelId="{9D63E581-7047-4108-9190-39E4135A01F3}" type="presParOf" srcId="{C40FF865-C09E-4BDF-89D9-1A2C6A1891D3}" destId="{780A5F5F-15D8-499C-A83B-AFAB1FEB8D8A}" srcOrd="1" destOrd="0" presId="urn:microsoft.com/office/officeart/2009/layout/CirclePictureHierarchy"/>
    <dgm:cxn modelId="{1F4F5941-86F0-470C-8E89-4634543EC26C}" type="presParOf" srcId="{53234F6D-2E50-4609-AD02-0F44693ADA0E}" destId="{048C261F-6D51-48FD-9CA6-AAE4A5FD522B}" srcOrd="1" destOrd="0" presId="urn:microsoft.com/office/officeart/2009/layout/CirclePictureHierarchy"/>
    <dgm:cxn modelId="{B4A94E4C-4CFC-4388-856F-F6E324A4C2FD}" type="presParOf" srcId="{048C261F-6D51-48FD-9CA6-AAE4A5FD522B}" destId="{8BDD9CD6-A9F4-4EB2-9919-6432DB694BEB}" srcOrd="0" destOrd="0" presId="urn:microsoft.com/office/officeart/2009/layout/CirclePictureHierarchy"/>
    <dgm:cxn modelId="{0E48ECC6-7B7B-4019-A1BD-EB0F5C7641D4}" type="presParOf" srcId="{048C261F-6D51-48FD-9CA6-AAE4A5FD522B}" destId="{A09961AD-2DCE-47FF-8F0E-AE93D4A2DA96}" srcOrd="1" destOrd="0" presId="urn:microsoft.com/office/officeart/2009/layout/CirclePictureHierarchy"/>
    <dgm:cxn modelId="{3B2B75BA-89B6-4AB7-AF0A-467FF61CCF22}" type="presParOf" srcId="{A09961AD-2DCE-47FF-8F0E-AE93D4A2DA96}" destId="{EE4E80F1-4AAE-41E6-86C3-B1C927CA5106}" srcOrd="0" destOrd="0" presId="urn:microsoft.com/office/officeart/2009/layout/CirclePictureHierarchy"/>
    <dgm:cxn modelId="{578396E4-B9B2-4A31-A87B-0E6F7F486184}" type="presParOf" srcId="{EE4E80F1-4AAE-41E6-86C3-B1C927CA5106}" destId="{37FD2642-8B80-491C-9995-2A5EDFF57F41}" srcOrd="0" destOrd="0" presId="urn:microsoft.com/office/officeart/2009/layout/CirclePictureHierarchy"/>
    <dgm:cxn modelId="{DF20D88B-7B3B-45F1-918A-B96C50ED836C}" type="presParOf" srcId="{EE4E80F1-4AAE-41E6-86C3-B1C927CA5106}" destId="{E49C6E2B-6E2B-4CDE-BE3A-61D1FFDFB800}" srcOrd="1" destOrd="0" presId="urn:microsoft.com/office/officeart/2009/layout/CirclePictureHierarchy"/>
    <dgm:cxn modelId="{AE32C3D4-364B-46DA-854F-14ABC8115ACF}" type="presParOf" srcId="{A09961AD-2DCE-47FF-8F0E-AE93D4A2DA96}" destId="{C4704972-3A88-4109-8B81-CA51BD060041}" srcOrd="1" destOrd="0" presId="urn:microsoft.com/office/officeart/2009/layout/CirclePictureHierarchy"/>
    <dgm:cxn modelId="{BB30C342-7649-4084-9C0E-361BE05F1E71}" type="presParOf" srcId="{048C261F-6D51-48FD-9CA6-AAE4A5FD522B}" destId="{0A29EF09-FE6F-402F-A49E-EF8219519B83}" srcOrd="2" destOrd="0" presId="urn:microsoft.com/office/officeart/2009/layout/CirclePictureHierarchy"/>
    <dgm:cxn modelId="{09C85321-F0AF-486B-B7E5-FC90F6075B36}" type="presParOf" srcId="{048C261F-6D51-48FD-9CA6-AAE4A5FD522B}" destId="{5CF816E3-9A47-4FF0-85A1-CD9AB05A3C55}" srcOrd="3" destOrd="0" presId="urn:microsoft.com/office/officeart/2009/layout/CirclePictureHierarchy"/>
    <dgm:cxn modelId="{E9A86879-622E-425E-BA08-A9C095B753DA}" type="presParOf" srcId="{5CF816E3-9A47-4FF0-85A1-CD9AB05A3C55}" destId="{2FA08FDC-BD6C-43AE-BE55-3AFCF4FEE6CD}" srcOrd="0" destOrd="0" presId="urn:microsoft.com/office/officeart/2009/layout/CirclePictureHierarchy"/>
    <dgm:cxn modelId="{12D86F7B-9FFA-4A4A-82B7-AFF5A3D4C071}" type="presParOf" srcId="{2FA08FDC-BD6C-43AE-BE55-3AFCF4FEE6CD}" destId="{13209C4D-EFDE-44E7-9E0A-08850DE2C75B}" srcOrd="0" destOrd="0" presId="urn:microsoft.com/office/officeart/2009/layout/CirclePictureHierarchy"/>
    <dgm:cxn modelId="{F98424BA-497D-41B2-91A8-911580298222}" type="presParOf" srcId="{2FA08FDC-BD6C-43AE-BE55-3AFCF4FEE6CD}" destId="{AF71A134-BD79-481E-8882-9569380938BE}" srcOrd="1" destOrd="0" presId="urn:microsoft.com/office/officeart/2009/layout/CirclePictureHierarchy"/>
    <dgm:cxn modelId="{A6C09621-3AA7-4B6F-9017-AC925BF6F685}" type="presParOf" srcId="{5CF816E3-9A47-4FF0-85A1-CD9AB05A3C55}" destId="{4BF055CE-00B2-4874-AC68-AD105A7BE3BC}" srcOrd="1" destOrd="0" presId="urn:microsoft.com/office/officeart/2009/layout/CirclePictureHierarchy"/>
    <dgm:cxn modelId="{A9058346-6342-441C-9394-D61036C6DBF2}" type="presParOf" srcId="{048C261F-6D51-48FD-9CA6-AAE4A5FD522B}" destId="{3BF2301C-413E-410D-9BD8-756AB2ED322A}" srcOrd="4" destOrd="0" presId="urn:microsoft.com/office/officeart/2009/layout/CirclePictureHierarchy"/>
    <dgm:cxn modelId="{53422769-56FD-4986-89FA-81AE0FCB949B}" type="presParOf" srcId="{048C261F-6D51-48FD-9CA6-AAE4A5FD522B}" destId="{151FB8B2-3A9E-4C19-8DAE-F50609204734}" srcOrd="5" destOrd="0" presId="urn:microsoft.com/office/officeart/2009/layout/CirclePictureHierarchy"/>
    <dgm:cxn modelId="{C48EAD8B-F86B-43E4-99D6-E252FEC4E93F}" type="presParOf" srcId="{151FB8B2-3A9E-4C19-8DAE-F50609204734}" destId="{E5ABC1FC-714A-424F-AF9D-8B70F0FE8929}" srcOrd="0" destOrd="0" presId="urn:microsoft.com/office/officeart/2009/layout/CirclePictureHierarchy"/>
    <dgm:cxn modelId="{EA4AD155-BA09-4C42-A77A-5287DED31A8E}" type="presParOf" srcId="{E5ABC1FC-714A-424F-AF9D-8B70F0FE8929}" destId="{860CAC40-56A1-499E-8856-97611541BABA}" srcOrd="0" destOrd="0" presId="urn:microsoft.com/office/officeart/2009/layout/CirclePictureHierarchy"/>
    <dgm:cxn modelId="{A047D72B-9ADE-47C6-9DBA-146E858A3CF6}" type="presParOf" srcId="{E5ABC1FC-714A-424F-AF9D-8B70F0FE8929}" destId="{8952CE1E-AD73-434B-A534-EE271140EA10}" srcOrd="1" destOrd="0" presId="urn:microsoft.com/office/officeart/2009/layout/CirclePictureHierarchy"/>
    <dgm:cxn modelId="{D3DF8BF2-04BF-45D8-98B3-3E8E5875A990}" type="presParOf" srcId="{151FB8B2-3A9E-4C19-8DAE-F50609204734}" destId="{E779A6CC-7375-4360-B87D-B3AE5332BD0F}" srcOrd="1" destOrd="0" presId="urn:microsoft.com/office/officeart/2009/layout/CirclePictureHierarchy"/>
    <dgm:cxn modelId="{0BC084A8-6E4E-49E1-B18C-C8B8EFD3A0E4}" type="presParOf" srcId="{E9DFE867-32CA-41D8-A4BD-3F0141AE14C6}" destId="{2A7D98D0-FFAB-41D2-AC6E-76A988EBD30F}" srcOrd="2" destOrd="0" presId="urn:microsoft.com/office/officeart/2009/layout/CirclePictureHierarchy"/>
    <dgm:cxn modelId="{0DA34EFC-43B8-4C8E-9CEC-49C477E6D3F1}" type="presParOf" srcId="{E9DFE867-32CA-41D8-A4BD-3F0141AE14C6}" destId="{99C81808-E4C7-452D-8523-A749341F250B}" srcOrd="3" destOrd="0" presId="urn:microsoft.com/office/officeart/2009/layout/CirclePictureHierarchy"/>
    <dgm:cxn modelId="{287F3695-F14C-4A79-A982-2E3EEC4D0C1D}" type="presParOf" srcId="{99C81808-E4C7-452D-8523-A749341F250B}" destId="{4E8B8A39-C3A3-440A-B8FA-A1366021A9BE}" srcOrd="0" destOrd="0" presId="urn:microsoft.com/office/officeart/2009/layout/CirclePictureHierarchy"/>
    <dgm:cxn modelId="{EE114CE2-5229-41AB-BFD7-7F1C13F63E81}" type="presParOf" srcId="{4E8B8A39-C3A3-440A-B8FA-A1366021A9BE}" destId="{62119198-BDFF-49BE-939C-8EA1F0C8CB42}" srcOrd="0" destOrd="0" presId="urn:microsoft.com/office/officeart/2009/layout/CirclePictureHierarchy"/>
    <dgm:cxn modelId="{E9F02E09-9754-422D-9C94-E7EBB2673906}" type="presParOf" srcId="{4E8B8A39-C3A3-440A-B8FA-A1366021A9BE}" destId="{2D77A211-ABB9-4CC0-9275-2707F0B3D946}" srcOrd="1" destOrd="0" presId="urn:microsoft.com/office/officeart/2009/layout/CirclePictureHierarchy"/>
    <dgm:cxn modelId="{F8CE9FF3-B593-4302-AFD8-41154FB74961}" type="presParOf" srcId="{99C81808-E4C7-452D-8523-A749341F250B}" destId="{BB53A7F2-2D53-4F30-8525-3054B1A29B26}" srcOrd="1" destOrd="0" presId="urn:microsoft.com/office/officeart/2009/layout/CirclePictureHierarchy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BDFFE-229A-4DE2-93F1-6FE596FDB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1FE80-DC38-4D86-8F14-73EE70A2ECEE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D499-95E9-4880-A5DB-9F68C250C2FF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3DCD2-311C-43B1-AB35-0D1C5EA75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6E5DA-31E2-4C42-BA01-55F3AA02D668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799D3-7C2C-43B6-9D4A-9255E877E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1155-266A-45EB-B7ED-F46F3039DAAA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AE37A-7FDE-4A1D-99EB-9816E2214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1995-E999-4A60-B40B-DDFC105556C8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CC25B-8101-4CA5-9D6C-E0601C0B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B9BBC-1486-40ED-A88A-A09500917C95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BC05-A569-4783-B8C7-812F7AFAD1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CE33-3891-4FC2-8813-70D3B378A7CE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6FCA3-AEC5-4A80-8F69-8C39F15C1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38717-EAB5-4BC4-8FA2-CF5C34449086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ED2E-F979-428F-98A1-52B30B384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D4EA-1494-4E43-9C14-731DB71CDF0B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1C403-618D-4D0A-8170-C8955CB44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FA3C-302C-47B6-AB50-0696355F88E9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0B95-42E1-4EFE-A700-DAA7091A3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D2C8-ACE5-4E99-A1C3-6ABE6DEF0231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6F437-F972-492E-A7F4-AC30CAE16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F9A7C04-C645-411A-9C24-2B573AEC4E7D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F0A86D8-2D6C-49ED-97F7-5D6DE4A7C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7400"/>
              <a:t>Память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987675" y="4868863"/>
            <a:ext cx="5745163" cy="1741487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Педагог-психолог</a:t>
            </a:r>
          </a:p>
          <a:p>
            <a:pPr marL="0" indent="0" algn="r" eaLnBrk="1" hangingPunct="1">
              <a:buFontTx/>
              <a:buNone/>
            </a:pPr>
            <a:r>
              <a:rPr lang="ru-RU" sz="2000" smtClean="0">
                <a:solidFill>
                  <a:schemeClr val="accent2"/>
                </a:solidFill>
              </a:rPr>
              <a:t>Комарова В.С.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Тест на зрительную память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6794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/>
              <a:t>В течении 10 секунд прочитайте и запомните числа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466975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 </a:t>
            </a:r>
          </a:p>
          <a:p>
            <a:r>
              <a:rPr lang="ru-RU" sz="3600">
                <a:latin typeface="Calibri" pitchFamily="34" charset="0"/>
              </a:rPr>
              <a:t>в)     34,    15,    8,    52,    78,    41,    18,    63,    85,    39.	</a:t>
            </a:r>
          </a:p>
          <a:p>
            <a:r>
              <a:rPr lang="ru-RU" sz="360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Тест на зрительную память 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6794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/>
              <a:t>В течении 10 секунд запомните фигуры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2"/>
          <a:srcRect r="68529"/>
          <a:stretch>
            <a:fillRect/>
          </a:stretch>
        </p:blipFill>
        <p:spPr bwMode="auto">
          <a:xfrm>
            <a:off x="755650" y="2636838"/>
            <a:ext cx="63658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/>
          <a:srcRect b="18100"/>
          <a:stretch>
            <a:fillRect/>
          </a:stretch>
        </p:blipFill>
        <p:spPr bwMode="auto">
          <a:xfrm>
            <a:off x="2987675" y="2636838"/>
            <a:ext cx="5556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594350" y="2636838"/>
            <a:ext cx="649288" cy="574675"/>
          </a:xfrm>
          <a:prstGeom prst="rect">
            <a:avLst/>
          </a:prstGeom>
          <a:pattFill prst="ltVert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91288" y="2636838"/>
            <a:ext cx="647700" cy="574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316913" y="2640013"/>
            <a:ext cx="647700" cy="574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3562" name="Группа 18"/>
          <p:cNvGrpSpPr>
            <a:grpSpLocks/>
          </p:cNvGrpSpPr>
          <p:nvPr/>
        </p:nvGrpSpPr>
        <p:grpSpPr bwMode="auto">
          <a:xfrm>
            <a:off x="3779838" y="2636838"/>
            <a:ext cx="647700" cy="574675"/>
            <a:chOff x="3779912" y="2636912"/>
            <a:chExt cx="648072" cy="57467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779912" y="2636912"/>
              <a:ext cx="648072" cy="5746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3779912" y="2640087"/>
              <a:ext cx="648072" cy="5715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63" name="Группа 20"/>
          <p:cNvGrpSpPr>
            <a:grpSpLocks/>
          </p:cNvGrpSpPr>
          <p:nvPr/>
        </p:nvGrpSpPr>
        <p:grpSpPr bwMode="auto">
          <a:xfrm>
            <a:off x="4716463" y="2636838"/>
            <a:ext cx="647700" cy="574675"/>
            <a:chOff x="4716016" y="2636912"/>
            <a:chExt cx="648072" cy="57467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716016" y="2636912"/>
              <a:ext cx="648072" cy="574675"/>
            </a:xfrm>
            <a:prstGeom prst="rect">
              <a:avLst/>
            </a:prstGeom>
            <a:pattFill prst="dkHorz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16016" y="2636912"/>
              <a:ext cx="648072" cy="28733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3564" name="Группа 22"/>
          <p:cNvGrpSpPr>
            <a:grpSpLocks/>
          </p:cNvGrpSpPr>
          <p:nvPr/>
        </p:nvGrpSpPr>
        <p:grpSpPr bwMode="auto">
          <a:xfrm>
            <a:off x="7380288" y="2640013"/>
            <a:ext cx="647700" cy="574675"/>
            <a:chOff x="7380312" y="2640540"/>
            <a:chExt cx="648072" cy="574675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7380312" y="2640540"/>
              <a:ext cx="648072" cy="574675"/>
            </a:xfrm>
            <a:prstGeom prst="rect">
              <a:avLst/>
            </a:prstGeom>
            <a:pattFill prst="ltVert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380312" y="2640540"/>
              <a:ext cx="324036" cy="5715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cxnSp>
        <p:nvCxnSpPr>
          <p:cNvPr id="26" name="Прямая соединительная линия 25"/>
          <p:cNvCxnSpPr>
            <a:endCxn id="14" idx="3"/>
          </p:cNvCxnSpPr>
          <p:nvPr/>
        </p:nvCxnSpPr>
        <p:spPr>
          <a:xfrm>
            <a:off x="8316913" y="2640013"/>
            <a:ext cx="647700" cy="2873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4" idx="3"/>
          </p:cNvCxnSpPr>
          <p:nvPr/>
        </p:nvCxnSpPr>
        <p:spPr>
          <a:xfrm flipH="1">
            <a:off x="8316913" y="2927350"/>
            <a:ext cx="647700" cy="284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3567" name="Picture 1"/>
          <p:cNvPicPr>
            <a:picLocks noChangeAspect="1" noChangeArrowheads="1"/>
          </p:cNvPicPr>
          <p:nvPr/>
        </p:nvPicPr>
        <p:blipFill>
          <a:blip r:embed="rId2"/>
          <a:srcRect l="34355" r="32823"/>
          <a:stretch>
            <a:fillRect/>
          </a:stretch>
        </p:blipFill>
        <p:spPr bwMode="auto">
          <a:xfrm>
            <a:off x="1500188" y="2640013"/>
            <a:ext cx="6635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"/>
          <p:cNvPicPr>
            <a:picLocks noChangeAspect="1" noChangeArrowheads="1"/>
          </p:cNvPicPr>
          <p:nvPr/>
        </p:nvPicPr>
        <p:blipFill>
          <a:blip r:embed="rId2"/>
          <a:srcRect l="70120"/>
          <a:stretch>
            <a:fillRect/>
          </a:stretch>
        </p:blipFill>
        <p:spPr bwMode="auto">
          <a:xfrm>
            <a:off x="2268538" y="2709863"/>
            <a:ext cx="60325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3789363"/>
            <a:ext cx="77358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Calibri" pitchFamily="34" charset="0"/>
              </a:rPr>
              <a:t>Умножьте число правильных ответов на 10 </a:t>
            </a:r>
          </a:p>
          <a:p>
            <a:r>
              <a:rPr lang="ru-RU" sz="3000">
                <a:latin typeface="Calibri" pitchFamily="34" charset="0"/>
              </a:rPr>
              <a:t>9– 10- отличная память,</a:t>
            </a:r>
          </a:p>
          <a:p>
            <a:r>
              <a:rPr lang="ru-RU" sz="3000">
                <a:latin typeface="Calibri" pitchFamily="34" charset="0"/>
              </a:rPr>
              <a:t>7– 8– очень хорошая память,</a:t>
            </a:r>
          </a:p>
          <a:p>
            <a:r>
              <a:rPr lang="ru-RU" sz="3000">
                <a:latin typeface="Calibri" pitchFamily="34" charset="0"/>
              </a:rPr>
              <a:t>5 – 6% – хорошая,</a:t>
            </a:r>
          </a:p>
          <a:p>
            <a:r>
              <a:rPr lang="ru-RU" sz="3000">
                <a:latin typeface="Calibri" pitchFamily="34" charset="0"/>
              </a:rPr>
              <a:t>3 – 4% удовлетворительная.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71550" y="476250"/>
            <a:ext cx="69135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Объем зрительной памяти найдите по формуле:</a:t>
            </a:r>
            <a:r>
              <a:rPr lang="ru-RU" sz="3200">
                <a:latin typeface="Calibri" pitchFamily="34" charset="0"/>
              </a:rPr>
              <a:t>  </a:t>
            </a:r>
            <a:endParaRPr lang="ru-RU" sz="3200">
              <a:latin typeface="Arial" charset="0"/>
            </a:endParaRPr>
          </a:p>
          <a:p>
            <a:r>
              <a:rPr lang="ru-RU" sz="3200">
                <a:latin typeface="Calibri" pitchFamily="34" charset="0"/>
              </a:rPr>
              <a:t>П</a:t>
            </a:r>
            <a:r>
              <a:rPr lang="ru-RU" sz="3200" baseline="-25000">
                <a:latin typeface="Calibri" pitchFamily="34" charset="0"/>
              </a:rPr>
              <a:t>с </a:t>
            </a:r>
            <a:r>
              <a:rPr lang="ru-RU" sz="3200">
                <a:latin typeface="Calibri" pitchFamily="34" charset="0"/>
              </a:rPr>
              <a:t>  =    </a:t>
            </a:r>
            <a:r>
              <a:rPr lang="ru-RU" sz="3200" u="sng">
                <a:latin typeface="Calibri" pitchFamily="34" charset="0"/>
              </a:rPr>
              <a:t>а+б+в+г</a:t>
            </a:r>
            <a:r>
              <a:rPr lang="ru-RU" sz="3200">
                <a:latin typeface="Calibri" pitchFamily="34" charset="0"/>
              </a:rPr>
              <a:t> </a:t>
            </a:r>
          </a:p>
          <a:p>
            <a:r>
              <a:rPr lang="ru-RU" sz="3200">
                <a:latin typeface="Calibri" pitchFamily="34" charset="0"/>
              </a:rPr>
              <a:t>	</a:t>
            </a:r>
            <a:r>
              <a:rPr lang="ru-RU" sz="3200">
                <a:latin typeface="Arial" charset="0"/>
              </a:rPr>
              <a:t>       4</a:t>
            </a:r>
            <a:r>
              <a:rPr lang="ru-RU" sz="3200">
                <a:latin typeface="Calibri" pitchFamily="34" charset="0"/>
              </a:rPr>
              <a:t>                                                                                             а, б, в, г — количество правильных ответов по каждому пункту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/>
              <a:t>Правила запоминания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/>
              <a:t>Запоминай надолго</a:t>
            </a:r>
          </a:p>
          <a:p>
            <a:pPr eaLnBrk="1" hangingPunct="1">
              <a:defRPr/>
            </a:pPr>
            <a:r>
              <a:rPr lang="ru-RU" b="1"/>
              <a:t>Будь внимателен</a:t>
            </a:r>
          </a:p>
          <a:p>
            <a:pPr eaLnBrk="1" hangingPunct="1">
              <a:defRPr/>
            </a:pPr>
            <a:r>
              <a:rPr lang="ru-RU" b="1"/>
              <a:t>Учи осмысленно</a:t>
            </a:r>
          </a:p>
          <a:p>
            <a:pPr eaLnBrk="1" hangingPunct="1">
              <a:defRPr/>
            </a:pPr>
            <a:r>
              <a:rPr lang="ru-RU" b="1"/>
              <a:t>Рисуй, ищи связи</a:t>
            </a:r>
          </a:p>
          <a:p>
            <a:pPr eaLnBrk="1" hangingPunct="1">
              <a:defRPr/>
            </a:pPr>
            <a:r>
              <a:rPr lang="ru-RU" b="1"/>
              <a:t>Составляй план</a:t>
            </a:r>
          </a:p>
          <a:p>
            <a:pPr eaLnBrk="1" hangingPunct="1">
              <a:defRPr/>
            </a:pPr>
            <a:r>
              <a:rPr lang="ru-RU" b="1"/>
              <a:t>Повторяй с перерывами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Источник: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Классные часы: 5 класс. Авт.-сост. А.В. Давыдова. – М.: ВАКО, 2008.- С.197-206.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1484313"/>
            <a:ext cx="8280400" cy="381635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3200" b="1"/>
              <a:t>Память</a:t>
            </a:r>
            <a:r>
              <a:rPr lang="ru-RU" sz="3200"/>
              <a:t> – эта наша способность запоминать то, что видим, говорим, делаем, способность сохранять всё это и в нужный момент вспомнить, то есть узнать или воспроизводить то, что знаешь.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Объект 3"/>
          <p:cNvPicPr>
            <a:picLocks noGrp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620838" y="404813"/>
            <a:ext cx="12314238" cy="561498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467544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/>
              <a:t>Память можно разделить  на: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565400"/>
            <a:ext cx="8229600" cy="2532063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Кратковременную</a:t>
            </a:r>
          </a:p>
          <a:p>
            <a:pPr eaLnBrk="1" hangingPunct="1">
              <a:defRPr/>
            </a:pPr>
            <a:r>
              <a:rPr lang="ru-RU"/>
              <a:t>Долговременную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</p:nvPr>
        </p:nvGraphicFramePr>
        <p:xfrm>
          <a:off x="395536" y="90872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Тест на слуховую память 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7493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/>
              <a:t>Прослушайте и запишите то, что запомнили.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916113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Проверка:</a:t>
            </a:r>
          </a:p>
          <a:p>
            <a:r>
              <a:rPr lang="ru-RU">
                <a:latin typeface="Calibri" pitchFamily="34" charset="0"/>
              </a:rPr>
              <a:t>Слова:</a:t>
            </a:r>
          </a:p>
          <a:p>
            <a:r>
              <a:rPr lang="ru-RU">
                <a:latin typeface="Calibri" pitchFamily="34" charset="0"/>
              </a:rPr>
              <a:t>а)   ЛИПА. НОЖНИЦЫ. ЛАМПА. ЯБЛОКО. КАРАН­ДАШ. ГРОЗА. ОБРУЧ. МЕЛЬНИЦА. ПОПУГАЙ. ЛИСТОК.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б)  СЕНО. ТЕРПЕНИЕ. ОЧКИ. РЕКА. ТЕТРАДЬ. ЗАКОН. ФАНТАЗИЯ. ЛОЖА. ПТИЦА. ОГОНЬ.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в)   43,      57,      12,      33,      96,      7,      15,      81,     74,      46.</a:t>
            </a: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r>
              <a:rPr lang="ru-RU">
                <a:latin typeface="Calibri" pitchFamily="34" charset="0"/>
              </a:rPr>
              <a:t>г)   84,      72,      15,      44,      83,       6,     37,      18,     56,      47.</a:t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51388" y="4900613"/>
            <a:ext cx="44592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Умножьте число правильных ответов на 10 </a:t>
            </a:r>
          </a:p>
          <a:p>
            <a:r>
              <a:rPr lang="ru-RU">
                <a:latin typeface="Calibri" pitchFamily="34" charset="0"/>
              </a:rPr>
              <a:t>9– 10- отличная память,</a:t>
            </a:r>
          </a:p>
          <a:p>
            <a:r>
              <a:rPr lang="ru-RU">
                <a:latin typeface="Calibri" pitchFamily="34" charset="0"/>
              </a:rPr>
              <a:t>7– 8– очень хорошая память,</a:t>
            </a:r>
          </a:p>
          <a:p>
            <a:r>
              <a:rPr lang="ru-RU">
                <a:latin typeface="Calibri" pitchFamily="34" charset="0"/>
              </a:rPr>
              <a:t>5 – 6% – хорошая,</a:t>
            </a:r>
          </a:p>
          <a:p>
            <a:r>
              <a:rPr lang="ru-RU">
                <a:latin typeface="Calibri" pitchFamily="34" charset="0"/>
              </a:rPr>
              <a:t>3 – 4% удовлетворительная.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9388" y="492125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Объем слуховой памяти найдите по формуле:</a:t>
            </a:r>
            <a:r>
              <a:rPr lang="ru-RU">
                <a:latin typeface="Calibri" pitchFamily="34" charset="0"/>
              </a:rPr>
              <a:t>  П</a:t>
            </a:r>
            <a:r>
              <a:rPr lang="ru-RU" baseline="-25000">
                <a:latin typeface="Calibri" pitchFamily="34" charset="0"/>
              </a:rPr>
              <a:t>с </a:t>
            </a:r>
            <a:r>
              <a:rPr lang="ru-RU">
                <a:latin typeface="Calibri" pitchFamily="34" charset="0"/>
              </a:rPr>
              <a:t>  =    </a:t>
            </a:r>
            <a:r>
              <a:rPr lang="ru-RU" u="sng">
                <a:latin typeface="Calibri" pitchFamily="34" charset="0"/>
              </a:rPr>
              <a:t>а+б+в+г</a:t>
            </a:r>
            <a:r>
              <a:rPr lang="ru-RU">
                <a:latin typeface="Calibri" pitchFamily="34" charset="0"/>
              </a:rPr>
              <a:t> </a:t>
            </a:r>
          </a:p>
          <a:p>
            <a:r>
              <a:rPr lang="ru-RU" b="1">
                <a:latin typeface="Calibri" pitchFamily="34" charset="0"/>
              </a:rPr>
              <a:t>	                      </a:t>
            </a:r>
            <a:r>
              <a:rPr lang="ru-RU">
                <a:latin typeface="Calibri" pitchFamily="34" charset="0"/>
              </a:rPr>
              <a:t>4			</a:t>
            </a:r>
          </a:p>
          <a:p>
            <a:r>
              <a:rPr lang="ru-RU">
                <a:latin typeface="Calibri" pitchFamily="34" charset="0"/>
              </a:rPr>
              <a:t>а, б, в, г — количество правильных ответов по каждому пункту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Тест на зрительную память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6794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/>
              <a:t>В течении 10 секунд прочитайте и запомните слова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3213100"/>
            <a:ext cx="80645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Calibri" pitchFamily="34" charset="0"/>
              </a:rPr>
              <a:t>а) СТРЕКОЗА. ПУЛЕМЕТ. ЧАЙНИК. БАБОЧКА. ПИРОГ. ХОМУТ. СВЕЧА. ТАЧКА. ЖУРНАЛ. МАЛИНА.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Тест на зрительную память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67945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700"/>
              <a:t>В течении 10 секунд прочитайте и запомните слова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3068638"/>
            <a:ext cx="80645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б</a:t>
            </a:r>
            <a:r>
              <a:rPr lang="ru-RU" sz="3600">
                <a:latin typeface="Calibri" pitchFamily="34" charset="0"/>
              </a:rPr>
              <a:t>) ШУТКА. ДУБ. КУРИЦА. ОКНО. ГАЗЕТА.СОЛНЦЕ. РЫБА. НОГИ. ВОДА. ГОЛОВА.</a:t>
            </a:r>
          </a:p>
          <a:p>
            <a:r>
              <a:rPr lang="ru-RU" sz="3600">
                <a:latin typeface="Calibri" pitchFamily="34" charset="0"/>
              </a:rPr>
              <a:t> </a:t>
            </a:r>
          </a:p>
          <a:p>
            <a:r>
              <a:rPr lang="ru-RU" sz="3600">
                <a:latin typeface="Calibri" pitchFamily="34" charset="0"/>
              </a:rPr>
              <a:t>	</a:t>
            </a:r>
          </a:p>
          <a:p>
            <a:r>
              <a:rPr lang="ru-RU" sz="360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125</TotalTime>
  <Words>280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Океан</vt:lpstr>
      <vt:lpstr>Океан</vt:lpstr>
      <vt:lpstr>Память</vt:lpstr>
      <vt:lpstr>Память – эта наша способность запоминать то, что видим, говорим, делаем, способность сохранять всё это и в нужный момент вспомнить, то есть узнать или воспроизводить то, что знаешь.</vt:lpstr>
      <vt:lpstr>Слайд 3</vt:lpstr>
      <vt:lpstr>Слайд 4</vt:lpstr>
      <vt:lpstr>Память можно разделить  на:</vt:lpstr>
      <vt:lpstr>Слайд 6</vt:lpstr>
      <vt:lpstr>Тест на слуховую память </vt:lpstr>
      <vt:lpstr>Тест на зрительную память </vt:lpstr>
      <vt:lpstr>Тест на зрительную память </vt:lpstr>
      <vt:lpstr>Тест на зрительную память </vt:lpstr>
      <vt:lpstr>Тест на зрительную память </vt:lpstr>
      <vt:lpstr>Слайд 12</vt:lpstr>
      <vt:lpstr>Правила запоминания</vt:lpstr>
      <vt:lpstr>Источник: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 и внимание </dc:title>
  <dc:creator>Комп</dc:creator>
  <cp:lastModifiedBy>Admin</cp:lastModifiedBy>
  <cp:revision>11</cp:revision>
  <dcterms:created xsi:type="dcterms:W3CDTF">2012-09-23T07:17:14Z</dcterms:created>
  <dcterms:modified xsi:type="dcterms:W3CDTF">2013-10-19T22:01:55Z</dcterms:modified>
</cp:coreProperties>
</file>