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80" r:id="rId7"/>
    <p:sldId id="262" r:id="rId8"/>
    <p:sldId id="263" r:id="rId9"/>
    <p:sldId id="264" r:id="rId10"/>
    <p:sldId id="265" r:id="rId11"/>
    <p:sldId id="266" r:id="rId12"/>
    <p:sldId id="277" r:id="rId13"/>
    <p:sldId id="276" r:id="rId14"/>
    <p:sldId id="275" r:id="rId15"/>
    <p:sldId id="268" r:id="rId16"/>
    <p:sldId id="269" r:id="rId17"/>
    <p:sldId id="278" r:id="rId18"/>
    <p:sldId id="270" r:id="rId19"/>
    <p:sldId id="283" r:id="rId20"/>
    <p:sldId id="28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>
        <p:scale>
          <a:sx n="66" d="100"/>
          <a:sy n="66" d="100"/>
        </p:scale>
        <p:origin x="-2220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1FB29-C2AB-4C6D-AD6D-AE8536A0F9D5}" type="datetimeFigureOut">
              <a:rPr lang="ru-RU" smtClean="0"/>
              <a:t>04.03.2014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3BDA5-5F1F-4A91-9B8B-946FEC4035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34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67B75CB7-9E0E-4053-92E9-DDB0DD806159}" type="datetime1">
              <a:rPr lang="ru-RU" smtClean="0"/>
              <a:t>04.03.2014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55644-D82F-4578-B7B3-FF373A62D934}" type="datetime1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CCD26-A744-4E59-884D-025F8E8ADB6C}" type="datetime1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7146544-2197-43C8-9201-3EE4B7DDAA7C}" type="datetime1">
              <a:rPr lang="ru-RU" smtClean="0"/>
              <a:t>04.03.2014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D5EE5-80A4-4913-B9FA-D14409735079}" type="datetime1">
              <a:rPr lang="ru-RU" smtClean="0"/>
              <a:t>04.03.2014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8D19D14-C85E-4945-95F9-ECB794B2AA3D}" type="datetime1">
              <a:rPr lang="ru-RU" smtClean="0"/>
              <a:t>04.03.2014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A066162D-6F03-4370-BFE5-79892A411B14}" type="datetime1">
              <a:rPr lang="ru-RU" smtClean="0"/>
              <a:t>04.03.2014</a:t>
            </a:fld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0E3D6-6450-4CEF-9A74-87FDDA8F4D17}" type="datetime1">
              <a:rPr lang="ru-RU" smtClean="0"/>
              <a:t>04.03.2014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1EFA-1776-450F-980E-991926C404EB}" type="datetime1">
              <a:rPr lang="ru-RU" smtClean="0"/>
              <a:t>04.03.2014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50A49368-D59C-469F-82D1-5CE36BAD2DA7}" type="datetime1">
              <a:rPr lang="ru-RU" smtClean="0"/>
              <a:t>04.03.2014</a:t>
            </a:fld>
            <a:endParaRPr lang="ru-RU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04634340-FAC8-4395-BBB2-661E9FB20BC9}" type="datetime1">
              <a:rPr lang="ru-RU" smtClean="0"/>
              <a:t>04.03.2014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2636D33A-FDD2-4DF5-87D6-F557D0741F5C}" type="datetime1">
              <a:rPr lang="ru-RU" smtClean="0"/>
              <a:t>04.03.2014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6ADC9BD9-DA7D-4471-B43A-D73EF2B41F5B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2420888"/>
            <a:ext cx="3941192" cy="1008112"/>
          </a:xfrm>
        </p:spPr>
        <p:txBody>
          <a:bodyPr/>
          <a:lstStyle/>
          <a:p>
            <a:r>
              <a:rPr lang="ru-RU" dirty="0"/>
              <a:t>Работа </a:t>
            </a:r>
            <a:br>
              <a:rPr lang="ru-RU" dirty="0"/>
            </a:br>
            <a:r>
              <a:rPr lang="ru-RU" dirty="0" err="1"/>
              <a:t>Турлыбаевой</a:t>
            </a:r>
            <a:r>
              <a:rPr lang="ru-RU" dirty="0"/>
              <a:t> </a:t>
            </a:r>
            <a:r>
              <a:rPr lang="ru-RU" dirty="0" err="1"/>
              <a:t>Мадины</a:t>
            </a:r>
            <a:r>
              <a:rPr lang="ru-RU" dirty="0"/>
              <a:t> и </a:t>
            </a:r>
            <a:r>
              <a:rPr lang="ru-RU" dirty="0" err="1"/>
              <a:t>Есиной</a:t>
            </a:r>
            <a:r>
              <a:rPr lang="ru-RU" dirty="0"/>
              <a:t> </a:t>
            </a:r>
            <a:r>
              <a:rPr lang="ru-RU" dirty="0" smtClean="0"/>
              <a:t>Насти, </a:t>
            </a:r>
          </a:p>
          <a:p>
            <a:r>
              <a:rPr lang="ru-RU" dirty="0" smtClean="0"/>
              <a:t>5 класс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dirty="0" smtClean="0"/>
              <a:t>Подготовка текстовых документов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781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/>
            <a:r>
              <a:rPr lang="ru-RU" dirty="0" err="1"/>
              <a:t>Home</a:t>
            </a:r>
            <a:r>
              <a:rPr lang="ru-RU" dirty="0"/>
              <a:t>	в начало строки</a:t>
            </a:r>
            <a:endParaRPr lang="ru-RU" b="1" dirty="0"/>
          </a:p>
          <a:p>
            <a:pPr algn="l"/>
            <a:r>
              <a:rPr lang="ru-RU" dirty="0" err="1"/>
              <a:t>End</a:t>
            </a:r>
            <a:r>
              <a:rPr lang="ru-RU" dirty="0"/>
              <a:t>	в конец строки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>
                <a:sym typeface="Wingdings 3"/>
              </a:rPr>
              <a:t></a:t>
            </a:r>
            <a:r>
              <a:rPr lang="ru-RU" dirty="0"/>
              <a:t>	на слово вправо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>
                <a:sym typeface="Wingdings 3"/>
              </a:rPr>
              <a:t></a:t>
            </a:r>
            <a:r>
              <a:rPr lang="ru-RU" dirty="0"/>
              <a:t>	на слово влево</a:t>
            </a:r>
            <a:endParaRPr lang="ru-RU" b="1" dirty="0"/>
          </a:p>
          <a:p>
            <a:pPr algn="l"/>
            <a:r>
              <a:rPr lang="ru-RU" dirty="0" err="1"/>
              <a:t>Page</a:t>
            </a:r>
            <a:r>
              <a:rPr lang="ru-RU" dirty="0"/>
              <a:t> </a:t>
            </a:r>
            <a:r>
              <a:rPr lang="ru-RU" dirty="0" err="1"/>
              <a:t>Up</a:t>
            </a:r>
            <a:r>
              <a:rPr lang="ru-RU" dirty="0"/>
              <a:t>	на экранную страницу вверх</a:t>
            </a:r>
            <a:endParaRPr lang="ru-RU" b="1" dirty="0"/>
          </a:p>
          <a:p>
            <a:pPr algn="l"/>
            <a:r>
              <a:rPr lang="ru-RU" dirty="0" err="1"/>
              <a:t>Page</a:t>
            </a:r>
            <a:r>
              <a:rPr lang="ru-RU" dirty="0"/>
              <a:t> </a:t>
            </a:r>
            <a:r>
              <a:rPr lang="ru-RU" dirty="0" err="1"/>
              <a:t>Down</a:t>
            </a:r>
            <a:r>
              <a:rPr lang="ru-RU" dirty="0"/>
              <a:t>	на экранную страницу вниз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 err="1"/>
              <a:t>Page</a:t>
            </a:r>
            <a:r>
              <a:rPr lang="ru-RU" dirty="0"/>
              <a:t> </a:t>
            </a:r>
            <a:r>
              <a:rPr lang="ru-RU" dirty="0" err="1"/>
              <a:t>Up</a:t>
            </a:r>
            <a:r>
              <a:rPr lang="ru-RU" dirty="0"/>
              <a:t>	на страницу вверх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 err="1"/>
              <a:t>Page</a:t>
            </a:r>
            <a:r>
              <a:rPr lang="ru-RU" dirty="0"/>
              <a:t> </a:t>
            </a:r>
            <a:r>
              <a:rPr lang="ru-RU" dirty="0" err="1"/>
              <a:t>Down</a:t>
            </a:r>
            <a:r>
              <a:rPr lang="ru-RU" dirty="0"/>
              <a:t>	на страницу вниз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 err="1"/>
              <a:t>Home</a:t>
            </a:r>
            <a:r>
              <a:rPr lang="ru-RU" dirty="0"/>
              <a:t>	в начало текста</a:t>
            </a:r>
            <a:endParaRPr lang="ru-RU" b="1" dirty="0"/>
          </a:p>
          <a:p>
            <a:pPr algn="l"/>
            <a:r>
              <a:rPr lang="ru-RU" dirty="0" err="1"/>
              <a:t>Ctrl</a:t>
            </a:r>
            <a:r>
              <a:rPr lang="ru-RU" dirty="0"/>
              <a:t> + </a:t>
            </a:r>
            <a:r>
              <a:rPr lang="ru-RU" dirty="0" err="1"/>
              <a:t>End</a:t>
            </a:r>
            <a:r>
              <a:rPr lang="ru-RU" dirty="0"/>
              <a:t>	в конец текста</a:t>
            </a:r>
            <a:endParaRPr lang="ru-RU" b="1" dirty="0"/>
          </a:p>
          <a:p>
            <a:pPr algn="l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7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/>
              <a:t>Кроме того, существует режим прокрутки, позволяющий быстро вывести на экран части текста, находящиеся за его пределами. При перемещении курсора по экрану документ остается неподвижным, а при прокрутке неподвижным остается курсор. 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режим прокрутки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6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 smtClean="0"/>
              <a:t>При </a:t>
            </a:r>
            <a:r>
              <a:rPr lang="ru-RU" dirty="0"/>
              <a:t>редактировании можно удалять не только отдельные символы, но и целые фрагменты текста. </a:t>
            </a:r>
            <a:endParaRPr lang="ru-RU" dirty="0" smtClean="0"/>
          </a:p>
          <a:p>
            <a:pPr algn="just"/>
            <a:r>
              <a:rPr lang="ru-RU" dirty="0" smtClean="0"/>
              <a:t>Предварительно </a:t>
            </a:r>
            <a:r>
              <a:rPr lang="ru-RU" dirty="0"/>
              <a:t>фрагмент должен быть выделен. </a:t>
            </a:r>
            <a:endParaRPr lang="ru-RU" dirty="0" smtClean="0"/>
          </a:p>
          <a:p>
            <a:pPr algn="just"/>
            <a:r>
              <a:rPr lang="ru-RU" dirty="0" smtClean="0"/>
              <a:t>Для </a:t>
            </a:r>
            <a:r>
              <a:rPr lang="ru-RU" dirty="0"/>
              <a:t>того чтобы это сделать, необходимо установить указатель мыши в начале нужного текста и держа кнопку нажатой протянуть указатель до конца фрагмента. </a:t>
            </a:r>
            <a:endParaRPr lang="ru-RU" dirty="0" smtClean="0"/>
          </a:p>
          <a:p>
            <a:pPr algn="just"/>
            <a:r>
              <a:rPr lang="ru-RU" dirty="0" smtClean="0"/>
              <a:t>Текст </a:t>
            </a:r>
            <a:r>
              <a:rPr lang="ru-RU" dirty="0"/>
              <a:t>выделяется контрастным цветом. </a:t>
            </a:r>
            <a:endParaRPr lang="ru-RU" dirty="0" smtClean="0"/>
          </a:p>
          <a:p>
            <a:pPr algn="just"/>
            <a:r>
              <a:rPr lang="ru-RU" dirty="0" smtClean="0"/>
              <a:t>Выбор </a:t>
            </a:r>
            <a:r>
              <a:rPr lang="ru-RU" dirty="0"/>
              <a:t>фрагмента можно отменить щелчком в произвольном месте окна</a:t>
            </a:r>
            <a:r>
              <a:rPr lang="ru-RU" dirty="0" smtClean="0"/>
              <a:t>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Выделение фрагмента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dirty="0" smtClean="0"/>
              <a:t>Выделенный </a:t>
            </a:r>
            <a:r>
              <a:rPr lang="ru-RU" sz="1800" dirty="0"/>
              <a:t>фрагмент легко удалить, нажав определенную клавишу или комбинацию клавиш. При этом фрагмент можно удалить из текста и стереть из памяти, а можно удалить из текста, но поместить в специальный раздел памяти, называемый буфером. В этом случае удаленный фрагмент можно будет или вернуть на прежнее место, или поместить в другое более</a:t>
            </a:r>
            <a:r>
              <a:rPr lang="ru-RU" sz="1800" b="1" dirty="0"/>
              <a:t> </a:t>
            </a:r>
            <a:r>
              <a:rPr lang="ru-RU" sz="1800" dirty="0"/>
              <a:t>подходящее место текста. </a:t>
            </a:r>
            <a:endParaRPr lang="ru-RU" sz="1800" dirty="0" smtClean="0"/>
          </a:p>
          <a:p>
            <a:pPr algn="just"/>
            <a:r>
              <a:rPr lang="ru-RU" sz="1800" dirty="0" smtClean="0"/>
              <a:t>Иногда </a:t>
            </a:r>
            <a:r>
              <a:rPr lang="ru-RU" sz="1800" dirty="0"/>
              <a:t>приходится вводить тексты, в которых отдельные строки, а то и группы строк неоднократно повторяются (вспомните стихотворение С. Маршака «Багаж» или какую-нибудь песенку с припевом). Повторяющийся фрагмент набирается только один раз, затем он выделяется и с помощью специальной кнопки или комбинации клавиш копируется — сам фрагмент остается на своем прежнем месте, а его точная копия помещается в буфер. После этого вы продолжаете набирать текст и, дойдя до того места, где должен быть повторяющийся фрагмент, вставляете его из буфера. Эту процедуру можно повторять много раз.    </a:t>
            </a:r>
            <a:endParaRPr lang="ru-RU" sz="1800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буфер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9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/>
            <a:r>
              <a:rPr lang="ru-RU" dirty="0" smtClean="0"/>
              <a:t>Текстовые </a:t>
            </a:r>
            <a:r>
              <a:rPr lang="ru-RU" dirty="0"/>
              <a:t>редакторы позволяют находить местоположение в тексте заданного слова и при необходимости автоматически заменять во всем тексте одно слово другим. Для этого достаточно нажать соответствующую кнопку на панели инструментов или комбинацию клавиш и сообщить компьютеру слово, которое требуется найти (контекстный поиск). Определенная комбинация клавиш запрашивает не только слово, которое нужно найти, но и слово, которым нужно заменить найденное. Некоторые программы выполняют указанную вами замену сразу, а некоторые для каждого найденного слова уточняют, выполнять замену, или оставить это слово без изменений. 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замена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4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dirty="0"/>
              <a:t>На этапе </a:t>
            </a:r>
            <a:r>
              <a:rPr lang="ru-RU" i="1" dirty="0"/>
              <a:t>форматирования</a:t>
            </a:r>
            <a:r>
              <a:rPr lang="ru-RU" dirty="0"/>
              <a:t>  совершаются различные операции по приданию документу такого вида, который он будет иметь на бумаге.</a:t>
            </a:r>
            <a:endParaRPr lang="ru-RU" b="1" dirty="0"/>
          </a:p>
          <a:p>
            <a:pPr algn="just"/>
            <a:r>
              <a:rPr lang="ru-RU" dirty="0"/>
              <a:t>Вначале абзацы текста выравниваются.</a:t>
            </a:r>
          </a:p>
          <a:p>
            <a:pPr algn="l"/>
            <a:endParaRPr lang="ru-RU" dirty="0"/>
          </a:p>
          <a:p>
            <a:pPr algn="l"/>
            <a:r>
              <a:rPr lang="ru-RU" dirty="0" smtClean="0"/>
              <a:t>Выравнивание </a:t>
            </a:r>
            <a:r>
              <a:rPr lang="ru-RU" dirty="0"/>
              <a:t>влево означает способ форматирования левой границы абзаца. Когда текст выровнен влево, левая граница абзаца образует прямую линию. При этом каждая строка начинается с одинаковым отступом от края страницы. Данный абзац выровнен влево.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Выравнивание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99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r"/>
            <a:r>
              <a:rPr lang="ru-RU" dirty="0"/>
              <a:t>Выравнивание вправо означает способ форматирования правой границы абзаца. Когда текст выровнен вправо, правая граница абзаца образует прямую линию. Каждая строка абзаца заканчивается на одном и том же расстоянии  от края страницы. Данный абзац выровнен вправо.</a:t>
            </a:r>
          </a:p>
          <a:p>
            <a:r>
              <a:rPr lang="ru-RU" dirty="0"/>
              <a:t> 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Выравнивание вправо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0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/>
              <a:t>Выровненный </a:t>
            </a:r>
            <a:r>
              <a:rPr lang="ru-RU" dirty="0"/>
              <a:t>по центру, или центрированный текст располагается так: с обеих сторон каждой строки ширина свободного пространства одинакова. Каждая строка форматируется независимо от других и ширина полей различна для разных строк абзаца. С обеих сторон края абзаца получаются неровными. Данный абзац выровнен по </a:t>
            </a:r>
            <a:r>
              <a:rPr lang="ru-RU" dirty="0" smtClean="0"/>
              <a:t>центру.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Выравнивание по центру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0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Многие </a:t>
            </a:r>
            <a:r>
              <a:rPr lang="ru-RU" dirty="0" smtClean="0"/>
              <a:t>редакторы текстов могут следить за размером полей, предлагают на выбор различные варианты шрифтов.</a:t>
            </a:r>
            <a:endParaRPr lang="ru-RU" b="1" dirty="0" smtClean="0"/>
          </a:p>
          <a:p>
            <a:pPr algn="just"/>
            <a:r>
              <a:rPr lang="ru-RU" dirty="0" smtClean="0"/>
              <a:t>Шрифт  — это полный набор букв алфавита с общим стилем начертания. Стиль изображения букв называется гарнитурой. </a:t>
            </a:r>
          </a:p>
          <a:p>
            <a:pPr algn="just"/>
            <a:r>
              <a:rPr lang="ru-RU" dirty="0" smtClean="0"/>
              <a:t>Начертание шрифта — это дополнительные средства выделения шрифта на печати, например, подчеркивание, курсив, полужирный шрифт.</a:t>
            </a:r>
          </a:p>
          <a:p>
            <a:pPr algn="just"/>
            <a:r>
              <a:rPr lang="ru-RU" b="1" dirty="0" smtClean="0"/>
              <a:t>Нормальный шрифт ничем не выделяется.</a:t>
            </a:r>
          </a:p>
          <a:p>
            <a:pPr algn="just"/>
            <a:r>
              <a:rPr lang="ru-RU" dirty="0" smtClean="0"/>
              <a:t>Полужирный шрифт темнее, он хорошо заметен.</a:t>
            </a:r>
            <a:endParaRPr lang="ru-RU" b="1" dirty="0" smtClean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Шрифт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51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i="1" dirty="0"/>
              <a:t>Курсивный шрифт имеет наклон.</a:t>
            </a:r>
            <a:endParaRPr lang="ru-RU" b="1" dirty="0"/>
          </a:p>
          <a:p>
            <a:pPr algn="just"/>
            <a:r>
              <a:rPr lang="ru-RU" dirty="0"/>
              <a:t>Если внимательно рассмотреть текст в книге, то можно заметить, что на концах буквы имеют маленькие черточки — засечки.  При чтении за них «цепляется» глаз. Именно поэтому мелкий текст большого объема набирают шрифтом с засечками. Кроме шрифтов с засечками есть рубленые шрифты. Они применяются для набора заголовков и плакатов.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Курсивный шрифт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00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Подготовка текстов — одна из самых распространенных сфер применения компьютеров. </a:t>
            </a:r>
            <a:endParaRPr lang="ru-RU" dirty="0" smtClean="0"/>
          </a:p>
          <a:p>
            <a:pPr algn="just"/>
            <a:r>
              <a:rPr lang="ru-RU" dirty="0" smtClean="0"/>
              <a:t>С </a:t>
            </a:r>
            <a:r>
              <a:rPr lang="ru-RU" dirty="0" smtClean="0"/>
              <a:t>помощью специальных компьютерных программ можно напечатать любой текст, при необходимости внести в него изменения, записать текст в память компьютера для длительного хранения, отпечатать на принтере какое угодно количество копий текста без его повторного ввода или отправить с помощью электронной почты на другие компьютеры.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Подготовка текстов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75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Размер </a:t>
            </a:r>
            <a:r>
              <a:rPr lang="ru-RU" dirty="0"/>
              <a:t>шрифта или кегль, — это его высота, измеряемая от нижнего края самой низкой буквы (например, «р» или «у») до  верхнего края самой высокой буквы (например, «б»). </a:t>
            </a:r>
            <a:endParaRPr lang="ru-RU" dirty="0" smtClean="0"/>
          </a:p>
          <a:p>
            <a:pPr algn="just"/>
            <a:r>
              <a:rPr lang="ru-RU" dirty="0" smtClean="0"/>
              <a:t>Размер </a:t>
            </a:r>
            <a:r>
              <a:rPr lang="ru-RU" dirty="0"/>
              <a:t>шрифта измеряется в пунктах. </a:t>
            </a:r>
            <a:endParaRPr lang="ru-RU" dirty="0" smtClean="0"/>
          </a:p>
          <a:p>
            <a:pPr algn="just"/>
            <a:r>
              <a:rPr lang="ru-RU" dirty="0" smtClean="0"/>
              <a:t>Один </a:t>
            </a:r>
            <a:r>
              <a:rPr lang="ru-RU" dirty="0"/>
              <a:t>пункт — это очень маленькая единица, равная 1/72 дюйма или 0,3 мм, то есть шрифт в 72 пункта имеет высоту в 1 дюйм. 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кегль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14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Текстовый редактор — это очень простая программа для работы с текстами. </a:t>
            </a:r>
            <a:endParaRPr lang="ru-RU" dirty="0" smtClean="0"/>
          </a:p>
          <a:p>
            <a:pPr algn="just"/>
            <a:r>
              <a:rPr lang="ru-RU" dirty="0" smtClean="0"/>
              <a:t>Вы </a:t>
            </a:r>
            <a:r>
              <a:rPr lang="ru-RU" dirty="0" smtClean="0"/>
              <a:t>уже знакомы с текстовым редактором Блокнот. Он удобен для создания небольших сообщений и текстов. </a:t>
            </a:r>
            <a:endParaRPr lang="ru-RU" dirty="0" smtClean="0"/>
          </a:p>
          <a:p>
            <a:pPr algn="just"/>
            <a:r>
              <a:rPr lang="ru-RU" dirty="0" smtClean="0"/>
              <a:t>Текст </a:t>
            </a:r>
            <a:r>
              <a:rPr lang="ru-RU" dirty="0" smtClean="0"/>
              <a:t>состоит из букв, цифр, знаков препинания и специальных символов, которые можно ввести с помощью клавиатуры компьютера. </a:t>
            </a:r>
            <a:endParaRPr lang="ru-RU" dirty="0" smtClean="0"/>
          </a:p>
          <a:p>
            <a:pPr algn="just"/>
            <a:r>
              <a:rPr lang="ru-RU" dirty="0" smtClean="0"/>
              <a:t>Фотографии</a:t>
            </a:r>
            <a:r>
              <a:rPr lang="ru-RU" dirty="0" smtClean="0"/>
              <a:t>, чертежи, рисунки, схемы и таблицы текстовый редактор обрабатывать не может.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Текстовый редактор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5536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3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Текстовый процессор — </a:t>
            </a:r>
            <a:r>
              <a:rPr lang="ru-RU" dirty="0"/>
              <a:t>это более мощная программа для работы с текстами. </a:t>
            </a:r>
            <a:endParaRPr lang="ru-RU" dirty="0" smtClean="0"/>
          </a:p>
          <a:p>
            <a:pPr algn="just"/>
            <a:r>
              <a:rPr lang="ru-RU" dirty="0" smtClean="0"/>
              <a:t>Текстовым </a:t>
            </a:r>
            <a:r>
              <a:rPr lang="ru-RU" dirty="0"/>
              <a:t>процессором является, например, программа </a:t>
            </a:r>
            <a:r>
              <a:rPr lang="en-US" dirty="0"/>
              <a:t>Word Pad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текстовом процессоре можно писать письма, рассказы, стихи, доклады, статьи для школьной газеты, наконец, книги. </a:t>
            </a:r>
            <a:endParaRPr lang="ru-RU" dirty="0" smtClean="0"/>
          </a:p>
          <a:p>
            <a:pPr algn="just"/>
            <a:r>
              <a:rPr lang="ru-RU" dirty="0" smtClean="0"/>
              <a:t>Многие </a:t>
            </a:r>
            <a:r>
              <a:rPr lang="ru-RU" dirty="0"/>
              <a:t>текстовые процессоры позволяют изменять начертание и размер шрифта, включать в документ таблицы, рисунки, схемы, звуковые фрагменты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Текстовый процессор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86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Любой текст, созданный с помощью текстового редактора (процессора), а также включенные в него нетекстовые материалы (графику, звуковые фрагменты или видеоклипы) называют документом. Документ может быть статьей, докладом, рассказом, стихотворением, приглашением, объявлением или поздравительной открыткой. </a:t>
            </a:r>
          </a:p>
          <a:p>
            <a:pPr algn="just"/>
            <a:r>
              <a:rPr lang="ru-RU" dirty="0"/>
              <a:t>Основными объектами текстового документа являются: </a:t>
            </a:r>
            <a:r>
              <a:rPr lang="ru-RU" i="1" dirty="0"/>
              <a:t>символ, слово, строка, абзац, страница, фрагмент.</a:t>
            </a:r>
            <a:endParaRPr lang="ru-RU" dirty="0"/>
          </a:p>
          <a:p>
            <a:pPr algn="just"/>
            <a:r>
              <a:rPr lang="ru-RU" b="1" dirty="0"/>
              <a:t>Символ</a:t>
            </a:r>
            <a:r>
              <a:rPr lang="ru-RU" dirty="0"/>
              <a:t> – минимальная единица текстовой информации: цифра, буква, знак препинания и т.д. </a:t>
            </a:r>
          </a:p>
          <a:p>
            <a:pPr algn="just"/>
            <a:r>
              <a:rPr lang="ru-RU" b="1" dirty="0"/>
              <a:t>Слово</a:t>
            </a:r>
            <a:r>
              <a:rPr lang="ru-RU" dirty="0"/>
              <a:t> – произвольная последовательность символов (букв, цифр и др.), ограниченная с двух сторон служебными символами (пробел, запятая, скобки и др</a:t>
            </a:r>
            <a:r>
              <a:rPr lang="ru-RU" dirty="0" smtClean="0"/>
              <a:t>.)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  объекты  </a:t>
            </a:r>
            <a:r>
              <a:rPr lang="ru-RU" dirty="0"/>
              <a:t>текстового </a:t>
            </a:r>
            <a:r>
              <a:rPr lang="ru-RU" dirty="0" smtClean="0"/>
              <a:t>документа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8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Строка</a:t>
            </a:r>
            <a:r>
              <a:rPr lang="ru-RU" dirty="0" smtClean="0"/>
              <a:t> </a:t>
            </a:r>
            <a:r>
              <a:rPr lang="ru-RU" dirty="0"/>
              <a:t>– произвольная последовательность символов между  левой и правой границами документа.</a:t>
            </a:r>
          </a:p>
          <a:p>
            <a:pPr algn="just"/>
            <a:r>
              <a:rPr lang="ru-RU" b="1" dirty="0"/>
              <a:t>Абзац </a:t>
            </a:r>
            <a:r>
              <a:rPr lang="ru-RU" dirty="0"/>
              <a:t>– произвольная последовательность символов, завершающаяся  специальным символом конца абзаца. Допускаются пустые абзацы.</a:t>
            </a:r>
          </a:p>
          <a:p>
            <a:pPr algn="just"/>
            <a:r>
              <a:rPr lang="ru-RU" b="1" dirty="0"/>
              <a:t>Фрагмент — </a:t>
            </a:r>
            <a:r>
              <a:rPr lang="ru-RU" dirty="0"/>
              <a:t>это некоторое количество рядом стоящих символов, которые можно рассматривать как единое целое. Фрагментом может быть отдельное слово, строка, абзац, страница и даже весь вводимый текст.</a:t>
            </a:r>
          </a:p>
          <a:p>
            <a:pPr algn="just"/>
            <a:r>
              <a:rPr lang="ru-RU" dirty="0"/>
              <a:t>Подготовка документа на компьютере состоит из таких этапов как ввод (набор), редактирование </a:t>
            </a:r>
            <a:r>
              <a:rPr lang="ru-RU" dirty="0" smtClean="0"/>
              <a:t> и  </a:t>
            </a:r>
            <a:r>
              <a:rPr lang="ru-RU" dirty="0"/>
              <a:t>форматирование.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Основные   объекты  </a:t>
            </a:r>
            <a:r>
              <a:rPr lang="ru-RU" dirty="0"/>
              <a:t>текстового </a:t>
            </a:r>
            <a:r>
              <a:rPr lang="ru-RU" dirty="0" smtClean="0"/>
              <a:t>документа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624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i="1" dirty="0" smtClean="0"/>
              <a:t>Ввод (набор) текста</a:t>
            </a:r>
            <a:r>
              <a:rPr lang="ru-RU" dirty="0" smtClean="0"/>
              <a:t>, как правило, осуществляется с помощью клавиатуры. Роль бумаги при этом  играет экран компьютера. Место для ввода очередного символа текста указывается на экране с помощью мигающего прямоугольника — курсора. </a:t>
            </a:r>
            <a:endParaRPr lang="ru-RU" b="1" dirty="0" smtClean="0"/>
          </a:p>
          <a:p>
            <a:pPr algn="just"/>
            <a:r>
              <a:rPr lang="ru-RU" dirty="0" smtClean="0"/>
              <a:t>При наборе текста на компьютере вам не нужно следить за концом строки: как только он достигнут, курсор автоматически переходит на начало следующей строки. </a:t>
            </a:r>
            <a:endParaRPr lang="ru-RU" b="1" dirty="0" smtClean="0"/>
          </a:p>
          <a:p>
            <a:pPr algn="just"/>
            <a:r>
              <a:rPr lang="ru-RU" dirty="0" smtClean="0"/>
              <a:t>Для того чтобы перейти к вводу нового абзаца (или строки стихотворения), нажимается клавиша </a:t>
            </a:r>
            <a:r>
              <a:rPr lang="en-US" dirty="0" smtClean="0"/>
              <a:t>Enter</a:t>
            </a:r>
            <a:r>
              <a:rPr lang="ru-RU" dirty="0" smtClean="0"/>
              <a:t>. </a:t>
            </a:r>
            <a:endParaRPr lang="ru-RU" b="1" dirty="0" smtClean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Ввод </a:t>
            </a:r>
            <a:r>
              <a:rPr lang="ru-RU" i="1" dirty="0" smtClean="0"/>
              <a:t> </a:t>
            </a:r>
            <a:r>
              <a:rPr lang="ru-RU" i="1" dirty="0"/>
              <a:t>текста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При вводе текста там, где это нужно, используйте заглавные буквы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Все </a:t>
            </a:r>
            <a:r>
              <a:rPr lang="ru-RU" dirty="0" smtClean="0"/>
              <a:t>знаки препинания кроме тире ставьте сразу же за последней буквой слова, после любого знака препинания нажимайте &lt;пробел&gt;. </a:t>
            </a:r>
            <a:endParaRPr lang="ru-RU" dirty="0" smtClean="0"/>
          </a:p>
          <a:p>
            <a:pPr algn="just"/>
            <a:r>
              <a:rPr lang="ru-RU" dirty="0" smtClean="0"/>
              <a:t>Тире </a:t>
            </a:r>
            <a:r>
              <a:rPr lang="ru-RU" dirty="0" smtClean="0"/>
              <a:t>выделяйте пробелами с двух сторон.</a:t>
            </a:r>
            <a:endParaRPr lang="ru-RU" b="1" dirty="0" smtClean="0"/>
          </a:p>
          <a:p>
            <a:pPr algn="just"/>
            <a:r>
              <a:rPr lang="ru-RU" dirty="0" smtClean="0"/>
              <a:t>Знак «тире» ставится с помощью комбинации клавиш </a:t>
            </a:r>
            <a:r>
              <a:rPr lang="en-US" dirty="0" smtClean="0"/>
              <a:t>Control</a:t>
            </a:r>
            <a:r>
              <a:rPr lang="ru-RU" dirty="0" smtClean="0"/>
              <a:t> + минус на дополнительной клавиатуре.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знаки препинания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10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ru-RU" dirty="0" smtClean="0"/>
              <a:t>Ошибку, допущенную при вводе текста, можно исправить. Ошибочный символ, расположенный справа от курсора, удаляется клавишей </a:t>
            </a:r>
            <a:r>
              <a:rPr lang="en-US" dirty="0" smtClean="0"/>
              <a:t>Delete</a:t>
            </a:r>
            <a:r>
              <a:rPr lang="ru-RU" dirty="0" smtClean="0"/>
              <a:t>, а символ слева – клавишей </a:t>
            </a:r>
            <a:r>
              <a:rPr lang="en-US" dirty="0" smtClean="0"/>
              <a:t>Backspace</a:t>
            </a:r>
            <a:r>
              <a:rPr lang="ru-RU" dirty="0" smtClean="0"/>
              <a:t>.</a:t>
            </a:r>
            <a:endParaRPr lang="ru-RU" b="1" dirty="0" smtClean="0"/>
          </a:p>
          <a:p>
            <a:pPr algn="just"/>
            <a:r>
              <a:rPr lang="ru-RU" dirty="0" smtClean="0"/>
              <a:t>Файлы, созданные текстовым процессором </a:t>
            </a:r>
            <a:r>
              <a:rPr lang="en-US" dirty="0" smtClean="0"/>
              <a:t>WordPad</a:t>
            </a:r>
            <a:r>
              <a:rPr lang="ru-RU" dirty="0" smtClean="0"/>
              <a:t>, как правило, получают расширение. .</a:t>
            </a:r>
            <a:r>
              <a:rPr lang="en-US" dirty="0" smtClean="0"/>
              <a:t>doc</a:t>
            </a:r>
            <a:endParaRPr lang="ru-RU" b="1" dirty="0" smtClean="0"/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r>
              <a:rPr lang="ru-RU" dirty="0" smtClean="0"/>
              <a:t>    и    </a:t>
            </a:r>
            <a:r>
              <a:rPr lang="en-US" dirty="0" smtClean="0"/>
              <a:t>Backspace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ADC9BD9-DA7D-4471-B43A-D73EF2B41F5B}" type="slidenum">
              <a:rPr lang="ru-RU" smtClean="0"/>
              <a:t>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ru-RU" smtClean="0"/>
              <a:t>Москва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26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62</TotalTime>
  <Words>1263</Words>
  <Application>Microsoft Office PowerPoint</Application>
  <PresentationFormat>Экран (4:3)</PresentationFormat>
  <Paragraphs>123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BlackTie</vt:lpstr>
      <vt:lpstr>Подготовка текстовых документов</vt:lpstr>
      <vt:lpstr>Подготовка текстов</vt:lpstr>
      <vt:lpstr>Текстовый редактор</vt:lpstr>
      <vt:lpstr>Текстовый процессор </vt:lpstr>
      <vt:lpstr>Основные   объекты  текстового документа</vt:lpstr>
      <vt:lpstr>Основные   объекты  текстового документа</vt:lpstr>
      <vt:lpstr>Ввод  текста</vt:lpstr>
      <vt:lpstr>знаки препинания</vt:lpstr>
      <vt:lpstr>Delete    и    Backspace</vt:lpstr>
      <vt:lpstr>запомни</vt:lpstr>
      <vt:lpstr>режим прокрутки</vt:lpstr>
      <vt:lpstr>Выделение фрагмента</vt:lpstr>
      <vt:lpstr>буфер</vt:lpstr>
      <vt:lpstr>замена</vt:lpstr>
      <vt:lpstr>Выравнивание</vt:lpstr>
      <vt:lpstr>Выравнивание вправо</vt:lpstr>
      <vt:lpstr>Выравнивание по центру</vt:lpstr>
      <vt:lpstr>Шрифт</vt:lpstr>
      <vt:lpstr>Курсивный шрифт </vt:lpstr>
      <vt:lpstr>кегль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текстовых</dc:title>
  <dc:creator>ученик</dc:creator>
  <cp:lastModifiedBy>ученик</cp:lastModifiedBy>
  <cp:revision>7</cp:revision>
  <dcterms:created xsi:type="dcterms:W3CDTF">2013-11-26T07:48:03Z</dcterms:created>
  <dcterms:modified xsi:type="dcterms:W3CDTF">2014-03-04T11:15:09Z</dcterms:modified>
</cp:coreProperties>
</file>