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2" r:id="rId5"/>
    <p:sldId id="263" r:id="rId6"/>
    <p:sldId id="26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44" autoAdjust="0"/>
  </p:normalViewPr>
  <p:slideViewPr>
    <p:cSldViewPr>
      <p:cViewPr>
        <p:scale>
          <a:sx n="41" d="100"/>
          <a:sy n="41" d="100"/>
        </p:scale>
        <p:origin x="-2730" y="-9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BB66F-169F-44A3-9430-EE721FEAFE0A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BD3C4-D13B-4F28-928D-E6DDD93D2B1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BB66F-169F-44A3-9430-EE721FEAFE0A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BD3C4-D13B-4F28-928D-E6DDD93D2B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BB66F-169F-44A3-9430-EE721FEAFE0A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BD3C4-D13B-4F28-928D-E6DDD93D2B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BB66F-169F-44A3-9430-EE721FEAFE0A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BD3C4-D13B-4F28-928D-E6DDD93D2B1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BB66F-169F-44A3-9430-EE721FEAFE0A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BD3C4-D13B-4F28-928D-E6DDD93D2B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BB66F-169F-44A3-9430-EE721FEAFE0A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BD3C4-D13B-4F28-928D-E6DDD93D2B1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BB66F-169F-44A3-9430-EE721FEAFE0A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BD3C4-D13B-4F28-928D-E6DDD93D2B1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BB66F-169F-44A3-9430-EE721FEAFE0A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BD3C4-D13B-4F28-928D-E6DDD93D2B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BB66F-169F-44A3-9430-EE721FEAFE0A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BD3C4-D13B-4F28-928D-E6DDD93D2B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BB66F-169F-44A3-9430-EE721FEAFE0A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BD3C4-D13B-4F28-928D-E6DDD93D2B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BB66F-169F-44A3-9430-EE721FEAFE0A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BD3C4-D13B-4F28-928D-E6DDD93D2B1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7DBB66F-169F-44A3-9430-EE721FEAFE0A}" type="datetimeFigureOut">
              <a:rPr lang="ru-RU" smtClean="0"/>
              <a:t>03.03.2014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D7BD3C4-D13B-4F28-928D-E6DDD93D2B1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Меня зовут София.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Расскажу о себе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201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8" t="24889" r="30308" b="23966"/>
          <a:stretch/>
        </p:blipFill>
        <p:spPr bwMode="auto">
          <a:xfrm>
            <a:off x="1735015" y="1484784"/>
            <a:ext cx="6002216" cy="438443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73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 люблю гулять на свежем воздухе.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encrypted-tbn3.gstatic.com/images?q=tbn:ANd9GcRETkTvK2W-2CP3wIfJJhP6TBRDV01h7CYhaI8innasxGuoe9xX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877887"/>
            <a:ext cx="5976664" cy="372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67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 люблю играть в игру «Белки и Стрелки».</a:t>
            </a:r>
            <a:endParaRPr lang="ru-RU" dirty="0"/>
          </a:p>
        </p:txBody>
      </p:sp>
      <p:pic>
        <p:nvPicPr>
          <p:cNvPr id="3074" name="Picture 2" descr="http://upload.wikimedia.org/wikipedia/ru/d/d2/Belka_and_Strelka_Dina_Rex_Bublik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123156"/>
            <a:ext cx="3810000" cy="26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7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Моя подруга.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9" t="22701" r="29846" b="23966"/>
          <a:stretch/>
        </p:blipFill>
        <p:spPr bwMode="auto">
          <a:xfrm>
            <a:off x="2267744" y="1124744"/>
            <a:ext cx="4176464" cy="318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639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 люблю уроки чтения.</a:t>
            </a:r>
            <a:endParaRPr lang="ru-RU" dirty="0"/>
          </a:p>
        </p:txBody>
      </p:sp>
      <p:pic>
        <p:nvPicPr>
          <p:cNvPr id="5122" name="Picture 2" descr="http://ic.pics.livejournal.com/dolphinsplay/47283985/26679/26679_original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962" y="731838"/>
            <a:ext cx="4034876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30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43</TotalTime>
  <Words>32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Расскажу о себе</vt:lpstr>
      <vt:lpstr>Презентация PowerPoint</vt:lpstr>
      <vt:lpstr>Я люблю гулять на свежем воздухе.</vt:lpstr>
      <vt:lpstr>Я люблю играть в игру «Белки и Стрелки».</vt:lpstr>
      <vt:lpstr>Моя подруга.</vt:lpstr>
      <vt:lpstr>Я люблю уроки чтения.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Расскажу о себе</dc:title>
  <dc:creator>ученик</dc:creator>
  <cp:lastModifiedBy>ученик</cp:lastModifiedBy>
  <cp:revision>5</cp:revision>
  <dcterms:created xsi:type="dcterms:W3CDTF">2014-03-03T08:36:11Z</dcterms:created>
  <dcterms:modified xsi:type="dcterms:W3CDTF">2014-03-03T09:19:13Z</dcterms:modified>
</cp:coreProperties>
</file>