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F16F96-2AE5-4FB8-938B-FF9CFA7074B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7EEE40-C5C6-4139-B710-77CC2D0C313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Рассказ о себе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класс</a:t>
            </a:r>
          </a:p>
          <a:p>
            <a:r>
              <a:rPr lang="ru-RU" dirty="0" smtClean="0"/>
              <a:t>Мареев Иван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7" t="30060" r="40000" b="23636"/>
          <a:stretch/>
        </p:blipFill>
        <p:spPr bwMode="auto">
          <a:xfrm rot="806779">
            <a:off x="5502524" y="421611"/>
            <a:ext cx="2556164" cy="3969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Меня зовут Ваня. </a:t>
            </a:r>
          </a:p>
          <a:p>
            <a:r>
              <a:rPr lang="ru-RU" dirty="0"/>
              <a:t>Иван — распространенное русское имя. Носителем его может оказаться и умненький пай-мальчик, и шумный забияка. </a:t>
            </a:r>
            <a:endParaRPr lang="ru-RU" dirty="0" smtClean="0"/>
          </a:p>
          <a:p>
            <a:r>
              <a:rPr lang="ru-RU" dirty="0" smtClean="0"/>
              <a:t>Ваня </a:t>
            </a:r>
            <a:r>
              <a:rPr lang="ru-RU" dirty="0"/>
              <a:t>всегда себе на уме, в его характере сочетаются сила и слабость, добро и коварство, душевная </a:t>
            </a:r>
            <a:r>
              <a:rPr lang="ru-RU" dirty="0" smtClean="0"/>
              <a:t>открытость</a:t>
            </a:r>
            <a:r>
              <a:rPr lang="ru-RU" dirty="0"/>
              <a:t>, нежность и необузданная ярость.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настойчив, и если что-то задумает, то часто идет напролом.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ttp://8baby.ru/wp-content/uploads/2013/03/%D1%83%D0%BC%D0%BD%D1%8B%D0%B9-%D1%80%D0%B5%D0%B1%D0%B5%D0%BD%D0%BE%D0%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65" y="620688"/>
            <a:ext cx="1611619" cy="13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.citysites.ua/section/newsIcon/subdir/full/upload/images/news/icon/draka_136360404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60412"/>
            <a:ext cx="1628099" cy="108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23251" r="29678" b="22371"/>
          <a:stretch/>
        </p:blipFill>
        <p:spPr bwMode="auto">
          <a:xfrm>
            <a:off x="1691680" y="980728"/>
            <a:ext cx="6504709" cy="4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5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1" t="22333" r="29636" b="23212"/>
          <a:stretch/>
        </p:blipFill>
        <p:spPr bwMode="auto">
          <a:xfrm>
            <a:off x="1384758" y="1268760"/>
            <a:ext cx="6213764" cy="450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6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 люблю…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люблю </a:t>
            </a:r>
            <a:r>
              <a:rPr lang="ru-RU" dirty="0" err="1" smtClean="0"/>
              <a:t>паркур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bigpicture.ru/wp-content/uploads/2010/01/61-555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0445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учусь во втором классе.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3948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111</TotalTime>
  <Words>28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Метро</vt:lpstr>
      <vt:lpstr>Рассказ о себе</vt:lpstr>
      <vt:lpstr>Имя </vt:lpstr>
      <vt:lpstr>Презентация PowerPoint</vt:lpstr>
      <vt:lpstr>Презентация PowerPoint</vt:lpstr>
      <vt:lpstr>Я люблю…</vt:lpstr>
      <vt:lpstr>Мой класс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о себе</dc:title>
  <dc:creator>ученик</dc:creator>
  <cp:lastModifiedBy>ученик</cp:lastModifiedBy>
  <cp:revision>9</cp:revision>
  <dcterms:created xsi:type="dcterms:W3CDTF">2014-01-27T08:42:26Z</dcterms:created>
  <dcterms:modified xsi:type="dcterms:W3CDTF">2014-03-04T14:26:21Z</dcterms:modified>
</cp:coreProperties>
</file>