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436E9-B027-4332-8133-2B5F75D74BB6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D494-E5D2-4723-93EA-BBB2EDA2911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436E9-B027-4332-8133-2B5F75D74BB6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D494-E5D2-4723-93EA-BBB2EDA291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436E9-B027-4332-8133-2B5F75D74BB6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D494-E5D2-4723-93EA-BBB2EDA291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436E9-B027-4332-8133-2B5F75D74BB6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D494-E5D2-4723-93EA-BBB2EDA291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436E9-B027-4332-8133-2B5F75D74BB6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D494-E5D2-4723-93EA-BBB2EDA2911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436E9-B027-4332-8133-2B5F75D74BB6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D494-E5D2-4723-93EA-BBB2EDA291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436E9-B027-4332-8133-2B5F75D74BB6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D494-E5D2-4723-93EA-BBB2EDA291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436E9-B027-4332-8133-2B5F75D74BB6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D494-E5D2-4723-93EA-BBB2EDA291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436E9-B027-4332-8133-2B5F75D74BB6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D494-E5D2-4723-93EA-BBB2EDA291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436E9-B027-4332-8133-2B5F75D74BB6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D494-E5D2-4723-93EA-BBB2EDA291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436E9-B027-4332-8133-2B5F75D74BB6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8DFD494-E5D2-4723-93EA-BBB2EDA2911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D436E9-B027-4332-8133-2B5F75D74BB6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8DFD494-E5D2-4723-93EA-BBB2EDA29111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340768"/>
            <a:ext cx="7851648" cy="1828800"/>
          </a:xfrm>
        </p:spPr>
        <p:txBody>
          <a:bodyPr/>
          <a:lstStyle/>
          <a:p>
            <a:r>
              <a:rPr lang="ru-RU" dirty="0" smtClean="0"/>
              <a:t>Рассказ о себе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2 класс </a:t>
            </a:r>
          </a:p>
          <a:p>
            <a:r>
              <a:rPr lang="ru-RU" dirty="0" smtClean="0"/>
              <a:t>Тростин   Ярослав</a:t>
            </a:r>
            <a:endParaRPr lang="ru-RU" dirty="0"/>
          </a:p>
        </p:txBody>
      </p:sp>
      <p:pic>
        <p:nvPicPr>
          <p:cNvPr id="1026" name="Picture 2" descr="C:\Users\ученик\Pictures\WebcamApplicationSnapshot_20140203-12531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212976"/>
            <a:ext cx="3240360" cy="2430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1202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Меня зовут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ru-RU" dirty="0" smtClean="0"/>
              <a:t>Меня зовут Ярослав</a:t>
            </a:r>
            <a:r>
              <a:rPr lang="ru-RU" dirty="0" smtClean="0"/>
              <a:t>. Это редкое имя.</a:t>
            </a:r>
            <a:endParaRPr lang="ru-RU" dirty="0"/>
          </a:p>
        </p:txBody>
      </p:sp>
      <p:pic>
        <p:nvPicPr>
          <p:cNvPr id="2050" name="Picture 2" descr="C:\Users\ученик\Pictures\WebcamApplicationSnapshot_20140203-125317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924944"/>
            <a:ext cx="4687788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3775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Мой класс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Мой </a:t>
            </a:r>
            <a:r>
              <a:rPr lang="ru-RU" dirty="0" smtClean="0"/>
              <a:t>класс.  </a:t>
            </a:r>
            <a:r>
              <a:rPr lang="ru-RU" dirty="0" err="1" smtClean="0"/>
              <a:t>Унас</a:t>
            </a:r>
            <a:r>
              <a:rPr lang="ru-RU" dirty="0" smtClean="0"/>
              <a:t>   дружный класс</a:t>
            </a:r>
            <a:endParaRPr lang="ru-RU" dirty="0"/>
          </a:p>
        </p:txBody>
      </p:sp>
      <p:pic>
        <p:nvPicPr>
          <p:cNvPr id="3074" name="Picture 2" descr="C:\Users\ученик\Pictures\WebcamApplicationSnapshot_20140203-125430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636912"/>
            <a:ext cx="5129758" cy="3847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9365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Я люблю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5"/>
            <a:r>
              <a:rPr lang="ru-RU" dirty="0" smtClean="0"/>
              <a:t>Люблю</a:t>
            </a:r>
            <a:r>
              <a:rPr lang="ru-RU" dirty="0" smtClean="0"/>
              <a:t>. Я люблю моих друзей</a:t>
            </a:r>
            <a:endParaRPr lang="ru-RU" dirty="0"/>
          </a:p>
        </p:txBody>
      </p:sp>
      <p:pic>
        <p:nvPicPr>
          <p:cNvPr id="4098" name="Picture 2" descr="C:\Users\ученик\Pictures\WebcamApplicationSnapshot_20140203-125426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708920"/>
            <a:ext cx="7454680" cy="3808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4542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r>
              <a:rPr lang="ru-RU" dirty="0" smtClean="0"/>
              <a:t>друзья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84784"/>
            <a:ext cx="8388424" cy="2952328"/>
          </a:xfrm>
        </p:spPr>
        <p:txBody>
          <a:bodyPr/>
          <a:lstStyle/>
          <a:p>
            <a:r>
              <a:rPr lang="ru-RU" dirty="0" smtClean="0"/>
              <a:t>У меня четыре друга Артём М. и Артём Е. и Ваня М. и Стёпа С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122" name="Picture 2" descr="C:\Users\ученик\Pictures\WebcamApplicationSnapshot_20140203-125444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708920"/>
            <a:ext cx="5159896" cy="3708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0079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77</TotalTime>
  <Words>53</Words>
  <Application>Microsoft Office PowerPoint</Application>
  <PresentationFormat>Экран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Рассказ о себе</vt:lpstr>
      <vt:lpstr>Меня зовут</vt:lpstr>
      <vt:lpstr>Мой класс</vt:lpstr>
      <vt:lpstr>Я люблю</vt:lpstr>
      <vt:lpstr>друзья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Рассказ о себе</dc:title>
  <dc:creator>0000</dc:creator>
  <cp:lastModifiedBy>0000</cp:lastModifiedBy>
  <cp:revision>8</cp:revision>
  <dcterms:created xsi:type="dcterms:W3CDTF">2014-01-27T08:42:08Z</dcterms:created>
  <dcterms:modified xsi:type="dcterms:W3CDTF">2014-02-03T09:17:56Z</dcterms:modified>
</cp:coreProperties>
</file>