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1680-E9A8-4479-B32A-6B44F2DFB37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28DA-846E-49CA-B3D4-F83F2009CD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117180" cy="1780428"/>
          </a:xfrm>
        </p:spPr>
        <p:txBody>
          <a:bodyPr/>
          <a:lstStyle/>
          <a:p>
            <a:r>
              <a:rPr lang="ru-RU" b="1" dirty="0" smtClean="0"/>
              <a:t>Рассказ  о  себе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 класс 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Токтомушева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Жазгуль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125112" cy="4051437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Меня  </a:t>
            </a:r>
            <a:r>
              <a:rPr lang="ru-RU" b="1" dirty="0" smtClean="0"/>
              <a:t>зовут   </a:t>
            </a:r>
            <a:r>
              <a:rPr lang="ru-RU" b="1" dirty="0" err="1" smtClean="0"/>
              <a:t>Жазгуль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ученик\Pictures\WebcamApplicationSnapshot_20140203-1254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242">
            <a:off x="3824297" y="1122402"/>
            <a:ext cx="4200128" cy="3150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Я С ПОДРУГОЙ.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/>
          <a:stretch/>
        </p:blipFill>
        <p:spPr>
          <a:xfrm>
            <a:off x="2195736" y="1844824"/>
            <a:ext cx="4442346" cy="453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79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  люблю   мультики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84" y="154281"/>
            <a:ext cx="1734304" cy="124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82" y="1448781"/>
            <a:ext cx="3347864" cy="324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2816560" cy="17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" y="4703044"/>
            <a:ext cx="3102456" cy="20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96874"/>
            <a:ext cx="3059832" cy="209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72" y="4727424"/>
            <a:ext cx="2753430" cy="20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" y="3253287"/>
            <a:ext cx="3318591" cy="14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59" y="3323991"/>
            <a:ext cx="1912163" cy="13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" y="1448782"/>
            <a:ext cx="2513295" cy="167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115</TotalTime>
  <Words>18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Winter</vt:lpstr>
      <vt:lpstr>Рассказ  о  себе</vt:lpstr>
      <vt:lpstr>Презентация PowerPoint</vt:lpstr>
      <vt:lpstr>Я С ПОДРУГОЙ.</vt:lpstr>
      <vt:lpstr>Я  люблю   мультики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 о  себе</dc:title>
  <dc:creator>Ромчи</dc:creator>
  <cp:lastModifiedBy>Ромчи</cp:lastModifiedBy>
  <cp:revision>15</cp:revision>
  <dcterms:created xsi:type="dcterms:W3CDTF">2014-01-27T08:42:02Z</dcterms:created>
  <dcterms:modified xsi:type="dcterms:W3CDTF">2014-03-04T12:58:16Z</dcterms:modified>
</cp:coreProperties>
</file>