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3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1680-E9A8-4479-B32A-6B44F2DFB374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E428DA-846E-49CA-B3D4-F83F2009CDA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1680-E9A8-4479-B32A-6B44F2DFB374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428DA-846E-49CA-B3D4-F83F2009CD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1680-E9A8-4479-B32A-6B44F2DFB374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428DA-846E-49CA-B3D4-F83F2009CD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1680-E9A8-4479-B32A-6B44F2DFB374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428DA-846E-49CA-B3D4-F83F2009CD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1680-E9A8-4479-B32A-6B44F2DFB374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428DA-846E-49CA-B3D4-F83F2009CDA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1680-E9A8-4479-B32A-6B44F2DFB374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428DA-846E-49CA-B3D4-F83F2009CDA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1680-E9A8-4479-B32A-6B44F2DFB374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428DA-846E-49CA-B3D4-F83F2009CDA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1680-E9A8-4479-B32A-6B44F2DFB374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428DA-846E-49CA-B3D4-F83F2009CD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1680-E9A8-4479-B32A-6B44F2DFB374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428DA-846E-49CA-B3D4-F83F2009CD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1680-E9A8-4479-B32A-6B44F2DFB374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428DA-846E-49CA-B3D4-F83F2009CD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1680-E9A8-4479-B32A-6B44F2DFB374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428DA-846E-49CA-B3D4-F83F2009CD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CB51680-E9A8-4479-B32A-6B44F2DFB374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6E428DA-846E-49CA-B3D4-F83F2009CDA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2060848"/>
            <a:ext cx="7117180" cy="1780428"/>
          </a:xfrm>
        </p:spPr>
        <p:txBody>
          <a:bodyPr/>
          <a:lstStyle/>
          <a:p>
            <a:r>
              <a:rPr lang="ru-RU" dirty="0" smtClean="0"/>
              <a:t>Рассказ  о  себе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3933056"/>
            <a:ext cx="6400800" cy="1752600"/>
          </a:xfrm>
        </p:spPr>
        <p:txBody>
          <a:bodyPr/>
          <a:lstStyle/>
          <a:p>
            <a:r>
              <a:rPr lang="ru-RU" dirty="0" smtClean="0"/>
              <a:t>2класс  </a:t>
            </a:r>
          </a:p>
          <a:p>
            <a:r>
              <a:rPr lang="ru-RU" dirty="0" smtClean="0"/>
              <a:t>Егоров  Артём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661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125113" cy="924475"/>
          </a:xfrm>
        </p:spPr>
        <p:txBody>
          <a:bodyPr/>
          <a:lstStyle/>
          <a:p>
            <a:r>
              <a:rPr lang="ru-RU" dirty="0" smtClean="0"/>
              <a:t>Я люблю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Я </a:t>
            </a:r>
            <a:r>
              <a:rPr lang="ru-RU" dirty="0" smtClean="0"/>
              <a:t>люблю свою  маму.</a:t>
            </a:r>
            <a:endParaRPr lang="ru-RU" dirty="0"/>
          </a:p>
        </p:txBody>
      </p:sp>
      <p:pic>
        <p:nvPicPr>
          <p:cNvPr id="1026" name="Picture 2" descr="G:\ма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844824"/>
            <a:ext cx="3021800" cy="4029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7910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Мои   друзья</a:t>
            </a:r>
            <a:endParaRPr lang="ru-RU" dirty="0"/>
          </a:p>
        </p:txBody>
      </p:sp>
      <p:pic>
        <p:nvPicPr>
          <p:cNvPr id="2050" name="Picture 2" descr="C:\Users\ученик\Pictures\WebcamApplicationSnapshot_20140203-125503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53563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Имя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Меня  зовут  Артём.</a:t>
            </a:r>
            <a:endParaRPr lang="ru-RU" dirty="0"/>
          </a:p>
        </p:txBody>
      </p:sp>
      <p:pic>
        <p:nvPicPr>
          <p:cNvPr id="2050" name="Picture 2" descr="C:\Users\ученик\Pictures\WebcamApplicationSnapshot_20140203-12553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492896"/>
            <a:ext cx="4488160" cy="3366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222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107</TotalTime>
  <Words>20</Words>
  <Application>Microsoft Office PowerPoint</Application>
  <PresentationFormat>Экран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Исполнительная</vt:lpstr>
      <vt:lpstr>Рассказ  о  себе</vt:lpstr>
      <vt:lpstr>Я люблю</vt:lpstr>
      <vt:lpstr>Мои   друзья</vt:lpstr>
      <vt:lpstr>Имя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Рассказ  о  себе</dc:title>
  <dc:creator>Ромчи</dc:creator>
  <cp:lastModifiedBy>Ромчи</cp:lastModifiedBy>
  <cp:revision>14</cp:revision>
  <dcterms:created xsi:type="dcterms:W3CDTF">2014-01-27T08:42:02Z</dcterms:created>
  <dcterms:modified xsi:type="dcterms:W3CDTF">2014-03-04T12:39:26Z</dcterms:modified>
</cp:coreProperties>
</file>