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 showGuides="1">
      <p:cViewPr varScale="1">
        <p:scale>
          <a:sx n="82" d="100"/>
          <a:sy n="82" d="100"/>
        </p:scale>
        <p:origin x="-153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A0965-62D5-4B0D-8060-B171259B762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FA6C4-6361-478C-9857-C66B9F4F65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873" y="5157192"/>
            <a:ext cx="7117180" cy="1470025"/>
          </a:xfrm>
        </p:spPr>
        <p:txBody>
          <a:bodyPr/>
          <a:lstStyle/>
          <a:p>
            <a:r>
              <a:rPr lang="ru-RU" dirty="0" smtClean="0"/>
              <a:t>Рассказ о себе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Ваня Прохоров</a:t>
            </a:r>
            <a:endParaRPr lang="ru-RU" dirty="0"/>
          </a:p>
        </p:txBody>
      </p:sp>
      <p:pic>
        <p:nvPicPr>
          <p:cNvPr id="1026" name="Picture 2" descr="C:\Users\ученик\Pictures\WebcamApplicationSnapshot_20140203-1309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515">
            <a:off x="3937794" y="1123252"/>
            <a:ext cx="4579190" cy="343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0592" y="3806218"/>
            <a:ext cx="809837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dirty="0" err="1" smtClean="0"/>
              <a:t>о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dirty="0"/>
              <a:t>о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933056"/>
            <a:ext cx="7254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10602" y="5517232"/>
            <a:ext cx="43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4968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764704"/>
            <a:ext cx="7125113" cy="924475"/>
          </a:xfrm>
        </p:spPr>
        <p:txBody>
          <a:bodyPr/>
          <a:lstStyle/>
          <a:p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304" y="3218693"/>
            <a:ext cx="6408712" cy="2125695"/>
          </a:xfrm>
        </p:spPr>
        <p:txBody>
          <a:bodyPr>
            <a:normAutofit/>
          </a:bodyPr>
          <a:lstStyle/>
          <a:p>
            <a:r>
              <a:rPr lang="ru-RU" dirty="0" smtClean="0"/>
              <a:t>Меня зовут </a:t>
            </a:r>
            <a:r>
              <a:rPr lang="ru-RU" dirty="0" smtClean="0"/>
              <a:t>Ваня это имя королевское</a:t>
            </a:r>
            <a:endParaRPr lang="ru-RU" dirty="0"/>
          </a:p>
        </p:txBody>
      </p:sp>
      <p:pic>
        <p:nvPicPr>
          <p:cNvPr id="2050" name="Picture 2" descr="C:\Users\ученик\Pictures\WebcamApplicationSnapshot_20140203-1309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770">
            <a:off x="4920585" y="1098515"/>
            <a:ext cx="3301022" cy="2475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76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2" y="2471762"/>
            <a:ext cx="5776245" cy="433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07361"/>
            <a:ext cx="7306971" cy="6135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люблю кошек  и собак.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r="17220"/>
          <a:stretch/>
        </p:blipFill>
        <p:spPr bwMode="auto">
          <a:xfrm rot="796412">
            <a:off x="6211294" y="238087"/>
            <a:ext cx="2498157" cy="30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2822689"/>
            <a:ext cx="2423554" cy="18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физкультуру.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2482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711" y="1529568"/>
            <a:ext cx="7090947" cy="1981679"/>
          </a:xfrm>
        </p:spPr>
        <p:txBody>
          <a:bodyPr/>
          <a:lstStyle/>
          <a:p>
            <a:r>
              <a:rPr lang="ru-RU" dirty="0" smtClean="0"/>
              <a:t>Мой класс </a:t>
            </a:r>
            <a:r>
              <a:rPr lang="ru-RU" dirty="0" smtClean="0"/>
              <a:t>дружный.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87" y="2924944"/>
            <a:ext cx="5555449" cy="35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друг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07361"/>
            <a:ext cx="7416824" cy="2053687"/>
          </a:xfrm>
        </p:spPr>
        <p:txBody>
          <a:bodyPr/>
          <a:lstStyle/>
          <a:p>
            <a:r>
              <a:rPr lang="ru-RU" dirty="0" smtClean="0"/>
              <a:t>Ваня 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4779149" cy="35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137</TotalTime>
  <Words>40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Рассказ о себе</vt:lpstr>
      <vt:lpstr>Имя</vt:lpstr>
      <vt:lpstr>Я люблю</vt:lpstr>
      <vt:lpstr>Я люблю физкультуру.</vt:lpstr>
      <vt:lpstr>Мой класс</vt:lpstr>
      <vt:lpstr>Мой друг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о себе</dc:title>
  <dc:creator>ученик</dc:creator>
  <cp:lastModifiedBy>ученик</cp:lastModifiedBy>
  <cp:revision>15</cp:revision>
  <dcterms:created xsi:type="dcterms:W3CDTF">2014-01-27T08:42:33Z</dcterms:created>
  <dcterms:modified xsi:type="dcterms:W3CDTF">2014-02-17T09:18:33Z</dcterms:modified>
</cp:coreProperties>
</file>