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4" autoAdjust="0"/>
    <p:restoredTop sz="94660"/>
  </p:normalViewPr>
  <p:slideViewPr>
    <p:cSldViewPr>
      <p:cViewPr varScale="1">
        <p:scale>
          <a:sx n="86" d="100"/>
          <a:sy n="86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639E-259E-41E8-89D9-4F8E31E38D2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7DC1-116F-4167-9515-DB8A56B539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639E-259E-41E8-89D9-4F8E31E38D2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7DC1-116F-4167-9515-DB8A56B53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639E-259E-41E8-89D9-4F8E31E38D2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7DC1-116F-4167-9515-DB8A56B53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639E-259E-41E8-89D9-4F8E31E38D2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7DC1-116F-4167-9515-DB8A56B53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639E-259E-41E8-89D9-4F8E31E38D2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F37DC1-116F-4167-9515-DB8A56B5391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639E-259E-41E8-89D9-4F8E31E38D2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7DC1-116F-4167-9515-DB8A56B53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639E-259E-41E8-89D9-4F8E31E38D2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7DC1-116F-4167-9515-DB8A56B53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639E-259E-41E8-89D9-4F8E31E38D2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7DC1-116F-4167-9515-DB8A56B53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639E-259E-41E8-89D9-4F8E31E38D2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7DC1-116F-4167-9515-DB8A56B53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639E-259E-41E8-89D9-4F8E31E38D2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7DC1-116F-4167-9515-DB8A56B53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639E-259E-41E8-89D9-4F8E31E38D2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7DC1-116F-4167-9515-DB8A56B53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F8639E-259E-41E8-89D9-4F8E31E38D2A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F37DC1-116F-4167-9515-DB8A56B5391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933056"/>
            <a:ext cx="8229600" cy="1828800"/>
          </a:xfrm>
        </p:spPr>
        <p:txBody>
          <a:bodyPr/>
          <a:lstStyle/>
          <a:p>
            <a:r>
              <a:rPr lang="ru-RU" dirty="0" smtClean="0"/>
              <a:t>Рассказ о себе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798774"/>
            <a:ext cx="6400800" cy="1752600"/>
          </a:xfrm>
        </p:spPr>
        <p:txBody>
          <a:bodyPr/>
          <a:lstStyle/>
          <a:p>
            <a:r>
              <a:rPr lang="ru-RU" dirty="0" smtClean="0"/>
              <a:t>2 класс   </a:t>
            </a:r>
          </a:p>
          <a:p>
            <a:r>
              <a:rPr lang="ru-RU" dirty="0" smtClean="0"/>
              <a:t>Сысоев Степан</a:t>
            </a:r>
            <a:endParaRPr lang="ru-RU" dirty="0"/>
          </a:p>
        </p:txBody>
      </p:sp>
      <p:pic>
        <p:nvPicPr>
          <p:cNvPr id="1026" name="Picture 2" descr="C:\Users\ученик\Pictures\WebcamApplicationSnapshot_20140203-1302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167">
            <a:off x="5204639" y="78806"/>
            <a:ext cx="3794249" cy="31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Имя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Меня зовут  Степан. Мое имя редкое. Моя мама  говорит  что  у меня  имя  библейское. У нас в школе есть еще один Степа. Вот такое у меня </a:t>
            </a:r>
            <a:r>
              <a:rPr lang="ru-RU" dirty="0" smtClean="0"/>
              <a:t>уд    </a:t>
            </a:r>
            <a:r>
              <a:rPr lang="ru-RU" dirty="0" err="1" smtClean="0"/>
              <a:t>ивительное</a:t>
            </a:r>
            <a:r>
              <a:rPr lang="ru-RU" dirty="0" smtClean="0"/>
              <a:t> </a:t>
            </a:r>
            <a:r>
              <a:rPr lang="ru-RU" dirty="0" smtClean="0"/>
              <a:t>имя. </a:t>
            </a:r>
            <a:r>
              <a:rPr lang="ru-RU" dirty="0" smtClean="0"/>
              <a:t>   </a:t>
            </a:r>
          </a:p>
          <a:p>
            <a:r>
              <a:rPr lang="ru-RU" dirty="0" smtClean="0"/>
              <a:t>А вот  и  я</a:t>
            </a:r>
            <a:r>
              <a:rPr lang="ru-RU" dirty="0" smtClean="0"/>
              <a:t>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4258816" cy="340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37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0.12653 L 0.11597 0.12653 C 0.17204 0.12653 0.24097 0.19547 0.24097 0.25145 L 0.24097 0.3765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 любимые животные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Вот они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669010" cy="366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38" y="2148656"/>
            <a:ext cx="2700338" cy="378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66" y="3008512"/>
            <a:ext cx="2268214" cy="31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6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709160"/>
          </a:xfrm>
        </p:spPr>
        <p:txBody>
          <a:bodyPr/>
          <a:lstStyle/>
          <a:p>
            <a:r>
              <a:rPr lang="ru-RU" dirty="0" smtClean="0"/>
              <a:t>У меня класс дружный.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ученик\Pictures\WebcamApplicationSnapshot_20140217-12434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264024" cy="24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еник\Pictures\WebcamApplicationSnapshot_20140217-12434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6083244"/>
            <a:ext cx="6095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88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люблю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люблю собирать  коллекцию карт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68" y="3556395"/>
            <a:ext cx="3066002" cy="2452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062428"/>
            <a:ext cx="2338851" cy="32260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429405" cy="313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54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друзья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Мои  лучшие друзья  это  Ваня М. Артем Е.  </a:t>
            </a:r>
            <a:r>
              <a:rPr lang="ru-RU" dirty="0" smtClean="0"/>
              <a:t>и  Настя с Талдомской улицы </a:t>
            </a:r>
            <a:endParaRPr lang="ru-RU" dirty="0"/>
          </a:p>
        </p:txBody>
      </p:sp>
      <p:pic>
        <p:nvPicPr>
          <p:cNvPr id="4098" name="Picture 2" descr="C:\Users\ученик\Pictures\WebcamApplicationSnapshot_20140217-12434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71600" y="4418855"/>
            <a:ext cx="6095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2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82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Рассказ о себе</vt:lpstr>
      <vt:lpstr>Имя</vt:lpstr>
      <vt:lpstr>Мои  любимые животные</vt:lpstr>
      <vt:lpstr>Мой класс</vt:lpstr>
      <vt:lpstr>Я люблю</vt:lpstr>
      <vt:lpstr>Мои друзья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 о себе</dc:title>
  <dc:creator>ученик</dc:creator>
  <cp:lastModifiedBy>ученик</cp:lastModifiedBy>
  <cp:revision>17</cp:revision>
  <dcterms:created xsi:type="dcterms:W3CDTF">2014-01-27T08:42:01Z</dcterms:created>
  <dcterms:modified xsi:type="dcterms:W3CDTF">2014-02-17T09:16:17Z</dcterms:modified>
</cp:coreProperties>
</file>