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3" r:id="rId4"/>
    <p:sldId id="294" r:id="rId5"/>
    <p:sldId id="269" r:id="rId6"/>
    <p:sldId id="280" r:id="rId7"/>
    <p:sldId id="282" r:id="rId8"/>
    <p:sldId id="279" r:id="rId9"/>
    <p:sldId id="28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666633"/>
    <a:srgbClr val="800000"/>
    <a:srgbClr val="660066"/>
    <a:srgbClr val="336699"/>
    <a:srgbClr val="CC0066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00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6B2B-5450-4AB8-83B8-049FF0698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03394-E20A-4596-A42D-4E8CFE646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12708-213A-44B3-8B96-2C18CF2E2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0EC61-4A06-4AAB-8145-89FAED37BE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0D3B6-696A-40A6-9BE4-2E65E21FBA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963E-F541-4941-AD7E-BF58F20413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601B-FFC1-4E6F-8BE3-0C1F28F2CE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9083-995C-4690-90B5-A8E0C731A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351A-5120-4F7E-B96A-7332E1EFD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AFCC9-7E9D-4912-8887-B69CF0C5E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933B-69F4-413B-B0B8-CE5FFA86EF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1" name="pu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C12891-0AFA-4071-9586-CE001CA570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newsflash/>
    <p:sndAc>
      <p:stSnd>
        <p:snd r:embed="rId13" name="push.wav" builtIn="1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  <a:latin typeface="Batang" pitchFamily="18" charset="-127"/>
              </a:rPr>
              <a:t>Там, где заканчиваются ежегодные выборы, начинается рабство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            </a:t>
            </a:r>
            <a:br>
              <a:rPr lang="ru-RU" dirty="0"/>
            </a:br>
            <a:r>
              <a:rPr lang="ru-RU" dirty="0"/>
              <a:t>                               </a:t>
            </a:r>
            <a:r>
              <a:rPr lang="ru-RU" dirty="0">
                <a:solidFill>
                  <a:srgbClr val="FF0000"/>
                </a:solidFill>
              </a:rPr>
              <a:t>( Д. Адамс )</a:t>
            </a:r>
          </a:p>
        </p:txBody>
      </p:sp>
    </p:spTree>
  </p:cSld>
  <p:clrMapOvr>
    <a:masterClrMapping/>
  </p:clrMapOvr>
  <p:transition spd="med" advClick="0" advTm="7000">
    <p:newsflash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71683" name="Line 3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xfrm>
            <a:off x="2124075" y="765175"/>
            <a:ext cx="7019925" cy="5026025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Book Antiqua" pitchFamily="18" charset="0"/>
              </a:rPr>
              <a:t>Участие в выборах – проявление социальной ответственности, совести, политической и правовой зрелости каждого человека.</a:t>
            </a:r>
          </a:p>
        </p:txBody>
      </p:sp>
    </p:spTree>
  </p:cSld>
  <p:clrMapOvr>
    <a:masterClrMapping/>
  </p:clrMapOvr>
  <p:transition spd="med" advClick="0" advTm="10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76803" name="Line 3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0" y="274638"/>
            <a:ext cx="6635750" cy="2074862"/>
          </a:xfrm>
        </p:spPr>
        <p:txBody>
          <a:bodyPr/>
          <a:lstStyle/>
          <a:p>
            <a:r>
              <a:rPr lang="ru-RU" sz="4000">
                <a:solidFill>
                  <a:srgbClr val="660033"/>
                </a:solidFill>
                <a:latin typeface="Trebuchet MS" pitchFamily="34" charset="0"/>
              </a:rPr>
              <a:t>Мы объясним вам зачем каждому гражданину участвовать в выборах</a:t>
            </a:r>
          </a:p>
        </p:txBody>
      </p:sp>
      <p:pic>
        <p:nvPicPr>
          <p:cNvPr id="76806" name="Picture 6" descr="дверь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2997200"/>
            <a:ext cx="2503487" cy="3571875"/>
          </a:xfrm>
          <a:solidFill>
            <a:srgbClr val="808000"/>
          </a:solidFill>
          <a:ln>
            <a:solidFill>
              <a:srgbClr val="000000"/>
            </a:solidFill>
          </a:ln>
        </p:spPr>
      </p:pic>
    </p:spTree>
  </p:cSld>
  <p:clrMapOvr>
    <a:masterClrMapping/>
  </p:clrMapOvr>
  <p:transition spd="med" advClick="0" advTm="7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8" name="Picture 4" descr="сканирование001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828213" cy="6858000"/>
          </a:xfrm>
          <a:pattFill prst="wdDnDiag">
            <a:fgClr>
              <a:schemeClr val="accent1"/>
            </a:fgClr>
            <a:bgClr>
              <a:schemeClr val="bg1"/>
            </a:bgClr>
          </a:pattFill>
          <a:ln/>
        </p:spPr>
      </p:pic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2195513" y="765175"/>
            <a:ext cx="49244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Ты хочешь видеть </a:t>
            </a: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>
            <a:off x="2051050" y="1844675"/>
            <a:ext cx="52768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свою страну богатой</a:t>
            </a:r>
          </a:p>
        </p:txBody>
      </p:sp>
      <p:sp>
        <p:nvSpPr>
          <p:cNvPr id="82956" name="WordArt 12"/>
          <p:cNvSpPr>
            <a:spLocks noChangeArrowheads="1" noChangeShapeType="1" noTextEdit="1"/>
          </p:cNvSpPr>
          <p:nvPr/>
        </p:nvSpPr>
        <p:spPr bwMode="auto">
          <a:xfrm>
            <a:off x="2411413" y="3068638"/>
            <a:ext cx="471805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процветающей?</a:t>
            </a:r>
          </a:p>
        </p:txBody>
      </p:sp>
      <p:sp>
        <p:nvSpPr>
          <p:cNvPr id="82957" name="WordArt 13"/>
          <p:cNvSpPr>
            <a:spLocks noChangeArrowheads="1" noChangeShapeType="1" noTextEdit="1"/>
          </p:cNvSpPr>
          <p:nvPr/>
        </p:nvSpPr>
        <p:spPr bwMode="auto">
          <a:xfrm>
            <a:off x="2411413" y="4437063"/>
            <a:ext cx="48196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Тогда бегом на выборы!</a:t>
            </a:r>
          </a:p>
        </p:txBody>
      </p:sp>
    </p:spTree>
  </p:cSld>
  <p:clrMapOvr>
    <a:masterClrMapping/>
  </p:clrMapOvr>
  <p:transition spd="med" advClick="0" advTm="10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 animBg="1"/>
      <p:bldP spid="82955" grpId="0" animBg="1"/>
      <p:bldP spid="82956" grpId="0" animBg="1"/>
      <p:bldP spid="829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" name="WordArt 26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sp>
        <p:nvSpPr>
          <p:cNvPr id="15392" name="WordArt 32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63627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Пока на Руси жить нелегко...</a:t>
            </a:r>
          </a:p>
        </p:txBody>
      </p:sp>
      <p:pic>
        <p:nvPicPr>
          <p:cNvPr id="15393" name="Picture 33" descr="сканирование00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4438" y="2420938"/>
            <a:ext cx="6264275" cy="417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nimBg="1"/>
      <p:bldP spid="153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pic>
        <p:nvPicPr>
          <p:cNvPr id="31761" name="Picture 17" descr="сканирование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549275"/>
            <a:ext cx="3471862" cy="3455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64" name="Rectangle 20"/>
          <p:cNvSpPr>
            <a:spLocks noGrp="1" noChangeArrowheads="1"/>
          </p:cNvSpPr>
          <p:nvPr>
            <p:ph type="title"/>
          </p:nvPr>
        </p:nvSpPr>
        <p:spPr>
          <a:xfrm>
            <a:off x="2555875" y="4508500"/>
            <a:ext cx="6130925" cy="2016125"/>
          </a:xfrm>
        </p:spPr>
        <p:txBody>
          <a:bodyPr/>
          <a:lstStyle/>
          <a:p>
            <a:r>
              <a:rPr lang="ru-RU">
                <a:solidFill>
                  <a:srgbClr val="003366"/>
                </a:solidFill>
                <a:latin typeface="Blackletter686 BT" pitchFamily="66" charset="0"/>
              </a:rPr>
              <a:t>Будущее страны в твоих руках!</a:t>
            </a:r>
          </a:p>
        </p:txBody>
      </p:sp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 rot="5400000">
            <a:off x="1664494" y="2086769"/>
            <a:ext cx="33131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задумайся!</a:t>
            </a:r>
          </a:p>
        </p:txBody>
      </p:sp>
    </p:spTree>
  </p:cSld>
  <p:clrMapOvr>
    <a:masterClrMapping/>
  </p:clrMapOvr>
  <p:transition spd="med" advClick="0" advTm="10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4" grpId="0"/>
      <p:bldP spid="317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 rot="-2712741">
            <a:off x="1281906" y="2542382"/>
            <a:ext cx="4276725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"/>
                <a:cs typeface="Arial"/>
              </a:rPr>
              <a:t>Есть такой вариант:</a:t>
            </a:r>
          </a:p>
        </p:txBody>
      </p:sp>
      <p:pic>
        <p:nvPicPr>
          <p:cNvPr id="37905" name="Picture 17" descr="сканирование00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7900" y="1989138"/>
            <a:ext cx="3648075" cy="439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6408738" cy="1557337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4800">
                <a:solidFill>
                  <a:srgbClr val="333300"/>
                </a:solidFill>
              </a:rPr>
              <a:t> </a:t>
            </a:r>
            <a:r>
              <a:rPr lang="ru-RU" sz="4800">
                <a:solidFill>
                  <a:srgbClr val="663300"/>
                </a:solidFill>
              </a:rPr>
              <a:t>Пути решения бывают разные.</a:t>
            </a: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3276600" y="5805488"/>
            <a:ext cx="1223963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4" grpId="0" animBg="1"/>
      <p:bldP spid="37906" grpId="0" animBg="1"/>
      <p:bldP spid="379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268538" y="333375"/>
            <a:ext cx="6189662" cy="3267075"/>
          </a:xfrm>
        </p:spPr>
        <p:txBody>
          <a:bodyPr/>
          <a:lstStyle/>
          <a:p>
            <a:r>
              <a:rPr lang="ru-RU" sz="4000">
                <a:solidFill>
                  <a:srgbClr val="003300"/>
                </a:solidFill>
                <a:latin typeface="Arial Black" pitchFamily="34" charset="0"/>
              </a:rPr>
              <a:t>Мы предлагаем другой способ -  демократический</a:t>
            </a:r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789363"/>
            <a:ext cx="3095625" cy="3068637"/>
          </a:xfrm>
        </p:spPr>
        <p:txBody>
          <a:bodyPr/>
          <a:lstStyle/>
          <a:p>
            <a:r>
              <a:rPr lang="ru-RU" sz="2400">
                <a:solidFill>
                  <a:srgbClr val="333300"/>
                </a:solidFill>
              </a:rPr>
              <a:t>На основе Конституции РФ ст. 3 и 32, предоставляющие нам избирательные права</a:t>
            </a:r>
          </a:p>
        </p:txBody>
      </p:sp>
      <p:pic>
        <p:nvPicPr>
          <p:cNvPr id="30741" name="Picture 21" descr="сканирование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463925"/>
            <a:ext cx="3708400" cy="3394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42" name="Picture 22" descr="сканирование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797425"/>
            <a:ext cx="29527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3" name="Picture 23" descr="все на выбо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8374">
            <a:off x="6659563" y="3644900"/>
            <a:ext cx="1222375" cy="69373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3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307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20510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 rot="5400000">
            <a:off x="-1323181" y="3131344"/>
            <a:ext cx="468153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ВЫБОРЫ</a:t>
            </a:r>
          </a:p>
        </p:txBody>
      </p:sp>
      <p:pic>
        <p:nvPicPr>
          <p:cNvPr id="38917" name="Picture 5" descr="сканирование00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213" y="765175"/>
            <a:ext cx="5578475" cy="3346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9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843213" y="4437063"/>
            <a:ext cx="65516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993300"/>
                </a:solidFill>
              </a:rPr>
              <a:t>Зная свои права легко припереть к стене любого начальника</a:t>
            </a:r>
          </a:p>
        </p:txBody>
      </p:sp>
    </p:spTree>
  </p:cSld>
  <p:clrMapOvr>
    <a:masterClrMapping/>
  </p:clrMapOvr>
  <p:transition spd="med" advClick="0" advTm="10000">
    <p:newsflash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2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109</Words>
  <Application>Microsoft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Там, где заканчиваются ежегодные выборы, начинается рабство                                                     ( Д. Адамс )</vt:lpstr>
      <vt:lpstr>Участие в выборах – проявление социальной ответственности, совести, политической и правовой зрелости каждого человека.</vt:lpstr>
      <vt:lpstr>Мы объясним вам зачем каждому гражданину участвовать в выборах</vt:lpstr>
      <vt:lpstr>Слайд 4</vt:lpstr>
      <vt:lpstr>Слайд 5</vt:lpstr>
      <vt:lpstr>Будущее страны в твоих руках!</vt:lpstr>
      <vt:lpstr> Пути решения бывают разные.</vt:lpstr>
      <vt:lpstr>Мы предлагаем другой способ -  демократический</vt:lpstr>
      <vt:lpstr>      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Антонина</cp:lastModifiedBy>
  <cp:revision>23</cp:revision>
  <dcterms:created xsi:type="dcterms:W3CDTF">2002-12-31T23:56:21Z</dcterms:created>
  <dcterms:modified xsi:type="dcterms:W3CDTF">2014-02-24T15:23:17Z</dcterms:modified>
</cp:coreProperties>
</file>