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7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cschmedn.ucoz.ru/load/fgos/kukunina_v_v_urok_matematiki_v_5_klasse_po_teme_quot_smeshannye_chisla_quot/9-1-0-197" TargetMode="External"/><Relationship Id="rId2" Type="http://schemas.openxmlformats.org/officeDocument/2006/relationships/hyperlink" Target="http://festival.1september.ru/articles/508139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8072494" cy="335758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Сложение и вычитание смешанных чисел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34150"/>
            <a:ext cx="9144000" cy="4238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Урок учителя математики </a:t>
            </a:r>
            <a:r>
              <a:rPr lang="ru-RU" sz="1600" dirty="0" err="1" smtClean="0"/>
              <a:t>О.В.Куртушан</a:t>
            </a:r>
            <a:r>
              <a:rPr lang="ru-RU" sz="1600" dirty="0" smtClean="0"/>
              <a:t>, МБОУ «СОШ №5», г. Балаково  </a:t>
            </a:r>
            <a:r>
              <a:rPr lang="ru-RU" sz="1600" dirty="0" smtClean="0"/>
              <a:t>2013г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6050" y="0"/>
            <a:ext cx="328614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600" dirty="0" smtClean="0">
                <a:solidFill>
                  <a:srgbClr val="FF0000"/>
                </a:solidFill>
              </a:rPr>
              <a:t>8</a:t>
            </a:r>
            <a:endParaRPr lang="ru-RU" sz="49600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143372" y="3643314"/>
            <a:ext cx="414334" cy="4857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3.87283E-6 C -0.00052 -0.00393 0.00018 -0.00879 -0.00173 -0.01179 C -0.00329 -0.01434 -0.00659 -0.01272 -0.00868 -0.01411 C -0.01128 -0.01572 -0.01336 -0.01873 -0.01579 -0.02104 C -0.02378 -0.03723 -0.01874 -0.0333 -0.02795 -0.03746 C -0.03211 -0.04278 -0.04201 -0.05133 -0.04201 -0.05133 C -0.05034 -0.06775 -0.04565 -0.0622 -0.05434 -0.07006 C -0.05937 -0.08046 -0.0644 -0.08833 -0.07187 -0.09572 C -0.07239 -0.10035 -0.07291 -0.1052 -0.07361 -0.10983 C -0.07395 -0.11214 -0.07604 -0.11445 -0.07534 -0.11677 C -0.07465 -0.11931 -0.07187 -0.12 -0.07013 -0.12162 C -0.06874 -0.14798 -0.06909 -0.17457 -0.06666 -0.20093 C -0.06545 -0.21295 -0.06215 -0.21942 -0.05434 -0.22197 C -0.046 -0.22937 -0.0394 -0.23885 -0.02968 -0.24301 C -0.02552 -0.24671 -0.02239 -0.25318 -0.01753 -0.2548 C -0.00659 -0.25873 0.00487 -0.25804 0.0158 -0.26174 C 0.03525 -0.24648 0.03889 -0.2474 0.06494 -0.24532 C 0.06268 -0.24463 0.05764 -0.24625 0.05799 -0.24301 C 0.05869 -0.2363 0.06372 -0.23191 0.06667 -0.22659 C 0.06841 -0.22335 0.07205 -0.21734 0.07205 -0.21734 C 0.07553 -0.20324 0.079 -0.18937 0.08247 -0.17526 C 0.08299 -0.17295 0.08612 -0.17364 0.08785 -0.17295 C 0.08907 -0.16971 0.09028 -0.16671 0.09132 -0.16347 C 0.09271 -0.15885 0.0948 -0.1496 0.0948 -0.1496 C 0.09532 -0.14405 0.09584 -0.13873 0.09653 -0.13318 C 0.09757 -0.12532 0.10001 -0.10983 0.10001 -0.10983 C 0.09497 -0.08717 0.0974 -0.0844 0.08247 -0.07954 C 0.0724 -0.0659 0.07778 -0.06937 0.06841 -0.06544 C 0.06546 -0.05364 0.06893 -0.06243 0.06146 -0.05388 C 0.05834 -0.05018 0.05556 -0.04601 0.05261 -0.04208 C 0.05139 -0.04046 0.04914 -0.0407 0.0474 -0.03977 C 0.03785 -0.03422 0.02952 -0.02844 0.01928 -0.02567 C 0.00556 -0.0074 0.02327 -0.0296 0.00712 -0.01411 C 0.00504 -0.01203 0.004 -0.00856 0.00174 -0.00694 C -0.00086 -0.00509 -0.00399 -0.00532 -0.00694 -0.00463 C -0.01076 0.00046 -0.01354 0.00693 -0.01753 0.01156 C -0.03576 0.03237 -0.01197 -0.0037 -0.03159 0.02566 C -0.03906 0.03676 -0.04114 0.043 -0.0526 0.0467 C -0.05642 0.06219 -0.05121 0.04555 -0.05954 0.05849 C -0.0618 0.06196 -0.06319 0.06612 -0.06493 0.07006 C -0.07048 0.09965 -0.06822 0.1378 -0.0894 0.15653 C -0.09305 0.17549 -0.08559 0.1926 -0.07361 0.20323 C -0.06388 0.22289 -0.06076 0.22243 -0.04548 0.23607 C -0.03576 0.24485 -0.04513 0.24208 -0.03333 0.24994 C -0.02951 0.25248 -0.02499 0.25271 -0.021 0.25456 C -0.0092 0.27098 0.00782 0.27977 0.02292 0.28971 C 0.02761 0.29271 0.03351 0.29133 0.03872 0.29202 C 0.05573 0.28925 0.05435 0.2874 0.06841 0.27792 C 0.07535 0.27329 0.08369 0.27306 0.09132 0.27098 C 0.09792 0.26659 0.10209 0.26011 0.10886 0.25688 C 0.1165 0.2467 0.11632 0.23445 0.12119 0.22196 C 0.12344 0.19514 0.12605 0.16231 0.13507 0.1378 C 0.13455 0.13318 0.13473 0.12809 0.13334 0.1237 C 0.13073 0.11584 0.12101 0.10959 0.1158 0.1052 C 0.11459 0.10289 0.11389 0.10011 0.11233 0.09803 C 0.11094 0.09595 0.10851 0.09549 0.10712 0.09341 C 0.10452 0.08902 0.10626 0.08138 0.10365 0.07699 C 0.10244 0.07514 0.10001 0.07537 0.09827 0.07468 C 0.09254 0.06312 0.0908 0.05849 0.08247 0.05133 C 0.07796 0.03352 0.07379 0.02497 0.05973 0.01873 C 0.05174 0.00231 0.06251 0.02058 0.0474 0.00925 C 0.04566 0.00786 0.04566 0.00393 0.04393 0.00231 C 0.03698 -0.00393 0.02014 -0.00231 0.01407 -0.00231 L 0.03334 -0.01411 " pathEditMode="relative" ptsTypes="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Выполните самостоятельно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928802"/>
          <a:ext cx="6643734" cy="3005333"/>
        </p:xfrm>
        <a:graphic>
          <a:graphicData uri="http://schemas.openxmlformats.org/drawingml/2006/table">
            <a:tbl>
              <a:tblPr/>
              <a:tblGrid>
                <a:gridCol w="3321867"/>
                <a:gridCol w="3321867"/>
              </a:tblGrid>
              <a:tr h="762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стр.61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376 а, в, </a:t>
                      </a:r>
                      <a:r>
                        <a:rPr lang="ru-RU" sz="3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стр.61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376 б, г, е, </a:t>
                      </a:r>
                      <a:r>
                        <a:rPr lang="ru-RU" sz="3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 друга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5" y="1714488"/>
          <a:ext cx="6643736" cy="3929090"/>
        </p:xfrm>
        <a:graphic>
          <a:graphicData uri="http://schemas.openxmlformats.org/drawingml/2006/table">
            <a:tbl>
              <a:tblPr/>
              <a:tblGrid>
                <a:gridCol w="3286151"/>
                <a:gridCol w="3357585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;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;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г)  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;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е)   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   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      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071670" y="2428868"/>
          <a:ext cx="785818" cy="1320174"/>
        </p:xfrm>
        <a:graphic>
          <a:graphicData uri="http://schemas.openxmlformats.org/presentationml/2006/ole">
            <p:oleObj spid="_x0000_s40969" name="Формула" r:id="rId3" imgW="241195" imgH="393529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3515738" y="2500306"/>
          <a:ext cx="913386" cy="1214446"/>
        </p:xfrm>
        <a:graphic>
          <a:graphicData uri="http://schemas.openxmlformats.org/presentationml/2006/ole">
            <p:oleObj spid="_x0000_s40970" name="Формула" r:id="rId4" imgW="317225" imgH="393359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143108" y="4143380"/>
          <a:ext cx="843649" cy="1143008"/>
        </p:xfrm>
        <a:graphic>
          <a:graphicData uri="http://schemas.openxmlformats.org/presentationml/2006/ole">
            <p:oleObj spid="_x0000_s40971" name="Формула" r:id="rId5" imgW="291973" imgH="393529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714744" y="4214818"/>
          <a:ext cx="762005" cy="1000132"/>
        </p:xfrm>
        <a:graphic>
          <a:graphicData uri="http://schemas.openxmlformats.org/presentationml/2006/ole">
            <p:oleObj spid="_x0000_s40972" name="Формула" r:id="rId6" imgW="304536" imgH="393359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500694" y="2571744"/>
          <a:ext cx="785818" cy="1031386"/>
        </p:xfrm>
        <a:graphic>
          <a:graphicData uri="http://schemas.openxmlformats.org/presentationml/2006/ole">
            <p:oleObj spid="_x0000_s40973" name="Формула" r:id="rId7" imgW="304536" imgH="393359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143768" y="2571744"/>
          <a:ext cx="785818" cy="1000132"/>
        </p:xfrm>
        <a:graphic>
          <a:graphicData uri="http://schemas.openxmlformats.org/presentationml/2006/ole">
            <p:oleObj spid="_x0000_s40974" name="Формула" r:id="rId8" imgW="317225" imgH="393359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572132" y="4071942"/>
          <a:ext cx="714380" cy="1250165"/>
        </p:xfrm>
        <a:graphic>
          <a:graphicData uri="http://schemas.openxmlformats.org/presentationml/2006/ole">
            <p:oleObj spid="_x0000_s40975" name="Формула" r:id="rId9" imgW="228501" imgH="393529" progId="Equation.3">
              <p:embed/>
            </p:oleObj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7072330" y="4143380"/>
          <a:ext cx="843649" cy="1143008"/>
        </p:xfrm>
        <a:graphic>
          <a:graphicData uri="http://schemas.openxmlformats.org/presentationml/2006/ole">
            <p:oleObj spid="_x0000_s40976" name="Формула" r:id="rId10" imgW="291973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50004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214422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Найдите периметр треугольника, если одна его сторона        см, что на       см меньше другой стороны, а третья  на                    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см больше первой.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4286248" y="2571744"/>
          <a:ext cx="571504" cy="960127"/>
        </p:xfrm>
        <a:graphic>
          <a:graphicData uri="http://schemas.openxmlformats.org/presentationml/2006/ole">
            <p:oleObj spid="_x0000_s41997" name="Формула" r:id="rId3" imgW="241195" imgH="393529" progId="Equation.3">
              <p:embed/>
            </p:oleObj>
          </a:graphicData>
        </a:graphic>
      </p:graphicFrame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7143768" y="2500306"/>
          <a:ext cx="571504" cy="1091053"/>
        </p:xfrm>
        <a:graphic>
          <a:graphicData uri="http://schemas.openxmlformats.org/presentationml/2006/ole">
            <p:oleObj spid="_x0000_s41998" name="Формула" r:id="rId4" imgW="203112" imgH="393529" progId="Equation.3">
              <p:embed/>
            </p:oleObj>
          </a:graphicData>
        </a:graphic>
      </p:graphicFrame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857224" y="4714884"/>
          <a:ext cx="642942" cy="1080143"/>
        </p:xfrm>
        <a:graphic>
          <a:graphicData uri="http://schemas.openxmlformats.org/presentationml/2006/ole">
            <p:oleObj spid="_x0000_s41999" name="Формула" r:id="rId5" imgW="24119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Задачу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389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 самостоятельно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50" y="150017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21455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85720" y="3000372"/>
          <a:ext cx="5185353" cy="857256"/>
        </p:xfrm>
        <a:graphic>
          <a:graphicData uri="http://schemas.openxmlformats.org/presentationml/2006/ole">
            <p:oleObj spid="_x0000_s43014" name="Формула" r:id="rId3" imgW="2362200" imgH="393700" progId="Equation.3">
              <p:embed/>
            </p:oleObj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5500694" y="3000372"/>
          <a:ext cx="3282664" cy="857256"/>
        </p:xfrm>
        <a:graphic>
          <a:graphicData uri="http://schemas.openxmlformats.org/presentationml/2006/ole">
            <p:oleObj spid="_x0000_s43015" name="Формула" r:id="rId4" imgW="1497950" imgH="393529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450057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периметр треугольника          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643570" y="4214818"/>
          <a:ext cx="1000132" cy="1291837"/>
        </p:xfrm>
        <a:graphic>
          <a:graphicData uri="http://schemas.openxmlformats.org/presentationml/2006/ole">
            <p:oleObj spid="_x0000_s43016" name="Формула" r:id="rId5" imgW="304536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Найдите значение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85852" y="1643050"/>
          <a:ext cx="2714644" cy="1701717"/>
        </p:xfrm>
        <a:graphic>
          <a:graphicData uri="http://schemas.openxmlformats.org/presentationml/2006/ole">
            <p:oleObj spid="_x0000_s44036" name="Формула" r:id="rId3" imgW="634725" imgH="393529" progId="Equation.3">
              <p:embed/>
            </p:oleObj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929322" y="1785926"/>
          <a:ext cx="2432294" cy="1571636"/>
        </p:xfrm>
        <a:graphic>
          <a:graphicData uri="http://schemas.openxmlformats.org/presentationml/2006/ole">
            <p:oleObj spid="_x0000_s44037" name="Формула" r:id="rId4" imgW="622030" imgH="393529" progId="Equation.3">
              <p:embed/>
            </p:oleObj>
          </a:graphicData>
        </a:graphic>
      </p:graphicFrame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000364" y="4429132"/>
          <a:ext cx="3857651" cy="1500198"/>
        </p:xfrm>
        <a:graphic>
          <a:graphicData uri="http://schemas.openxmlformats.org/presentationml/2006/ole">
            <p:oleObj spid="_x0000_s44038" name="Формула" r:id="rId5" imgW="1028254" imgH="393529" progId="Equation.3">
              <p:embed/>
            </p:oleObj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14348" y="2132104"/>
            <a:ext cx="57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143504" y="2214554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28794" y="4786322"/>
            <a:ext cx="714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Задания для групп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785926"/>
          <a:ext cx="7786742" cy="3482099"/>
        </p:xfrm>
        <a:graphic>
          <a:graphicData uri="http://schemas.openxmlformats.org/drawingml/2006/table">
            <a:tbl>
              <a:tblPr/>
              <a:tblGrid>
                <a:gridCol w="2547262"/>
                <a:gridCol w="2596274"/>
                <a:gridCol w="2643206"/>
              </a:tblGrid>
              <a:tr h="1028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IV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III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VI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а=5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При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=2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000100" y="3143248"/>
          <a:ext cx="1874397" cy="1357322"/>
        </p:xfrm>
        <a:graphic>
          <a:graphicData uri="http://schemas.openxmlformats.org/presentationml/2006/ole">
            <p:oleObj spid="_x0000_s45060" name="Формула" r:id="rId3" imgW="545863" imgH="393529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43306" y="3071809"/>
          <a:ext cx="1857388" cy="1529614"/>
        </p:xfrm>
        <a:graphic>
          <a:graphicData uri="http://schemas.openxmlformats.org/presentationml/2006/ole">
            <p:oleObj spid="_x0000_s45061" name="Формула" r:id="rId4" imgW="482391" imgH="393529" progId="Equation.3">
              <p:embed/>
            </p:oleObj>
          </a:graphicData>
        </a:graphic>
      </p:graphicFrame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6286512" y="3143248"/>
          <a:ext cx="1809762" cy="1357322"/>
        </p:xfrm>
        <a:graphic>
          <a:graphicData uri="http://schemas.openxmlformats.org/presentationml/2006/ole">
            <p:oleObj spid="_x0000_s45062" name="Формула" r:id="rId5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Стр. 59 п.12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414, 421, 426 а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 желанию № 425 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357290" y="1701782"/>
            <a:ext cx="55007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http://festival.1september.ru/articles/508139/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http://bcschmedn.ucoz.ru/load/fgos/kukunina_v_v_urok_matematiki_v_5_klasse_po_teme_quot_smeshannye_chisla_quot/9-1-0-197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69311" y="409188"/>
            <a:ext cx="2145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362200" algn="l"/>
              </a:tabLst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Используемые источники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614366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Дроби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Дроби всякие нужны,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Дроби всякие важны.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Дробь учи, тогда сверкнёт удача.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Если дроби будешь знать 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Точно смысл их понимать,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Станет легкой даже сложная задача.</a:t>
            </a:r>
            <a:br>
              <a:rPr lang="ru-RU" dirty="0" smtClean="0"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3" name="Object 4"/>
          <p:cNvGraphicFramePr>
            <a:graphicFrameLocks noChangeAspect="1"/>
          </p:cNvGraphicFramePr>
          <p:nvPr/>
        </p:nvGraphicFramePr>
        <p:xfrm>
          <a:off x="1089025" y="1571625"/>
          <a:ext cx="6497638" cy="1357313"/>
        </p:xfrm>
        <a:graphic>
          <a:graphicData uri="http://schemas.openxmlformats.org/presentationml/2006/ole">
            <p:oleObj spid="_x0000_s19466" name="Формула" r:id="rId3" imgW="2057400" imgH="393700" progId="Equation.3">
              <p:embed/>
            </p:oleObj>
          </a:graphicData>
        </a:graphic>
      </p:graphicFrame>
      <p:graphicFrame>
        <p:nvGraphicFramePr>
          <p:cNvPr id="19465" name="Object 6"/>
          <p:cNvGraphicFramePr>
            <a:graphicFrameLocks noChangeAspect="1"/>
          </p:cNvGraphicFramePr>
          <p:nvPr/>
        </p:nvGraphicFramePr>
        <p:xfrm>
          <a:off x="2509838" y="3929063"/>
          <a:ext cx="3937000" cy="1546225"/>
        </p:xfrm>
        <a:graphic>
          <a:graphicData uri="http://schemas.openxmlformats.org/presentationml/2006/ole">
            <p:oleObj spid="_x0000_s19467" name="Формула" r:id="rId4" imgW="100286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769408"/>
            <a:ext cx="80010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с=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с+в=в+с+а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285728"/>
            <a:ext cx="4425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сложения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1834602"/>
            <a:ext cx="8429684" cy="403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613 + 73 + 27 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43 + 97 + 57 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+ 24 + 49 + 36 =</a:t>
            </a: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+ 24 + 25 + 26 + 27 =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0" y="285728"/>
            <a:ext cx="5984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Упростите выражения ,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используя свойства сложения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42918"/>
            <a:ext cx="6800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задачу по картинке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0" name="Picture 6" descr="http://im7-tub-ru.yandex.net/i?id=479489846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071678"/>
            <a:ext cx="1981200" cy="1428750"/>
          </a:xfrm>
          <a:prstGeom prst="rect">
            <a:avLst/>
          </a:prstGeom>
          <a:noFill/>
        </p:spPr>
      </p:pic>
      <p:pic>
        <p:nvPicPr>
          <p:cNvPr id="26636" name="Picture 12" descr="http://im6-tub-ru.yandex.net/i?id=397654143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571744"/>
            <a:ext cx="2200275" cy="1428750"/>
          </a:xfrm>
          <a:prstGeom prst="rect">
            <a:avLst/>
          </a:prstGeom>
          <a:noFill/>
        </p:spPr>
      </p:pic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786050" y="1714488"/>
          <a:ext cx="1161444" cy="1000132"/>
        </p:xfrm>
        <a:graphic>
          <a:graphicData uri="http://schemas.openxmlformats.org/presentationml/2006/ole">
            <p:oleObj spid="_x0000_s26639" name="Формула" r:id="rId5" imgW="457002" imgH="393529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715140" y="1714488"/>
          <a:ext cx="1018568" cy="928694"/>
        </p:xfrm>
        <a:graphic>
          <a:graphicData uri="http://schemas.openxmlformats.org/presentationml/2006/ole">
            <p:oleObj spid="_x0000_s26640" name="Формула" r:id="rId6" imgW="431613" imgH="393529" progId="Equation.3">
              <p:embed/>
            </p:oleObj>
          </a:graphicData>
        </a:graphic>
      </p:graphicFrame>
      <p:sp>
        <p:nvSpPr>
          <p:cNvPr id="14" name="Правая фигурная скобка 13"/>
          <p:cNvSpPr/>
          <p:nvPr/>
        </p:nvSpPr>
        <p:spPr>
          <a:xfrm rot="16200000" flipH="1">
            <a:off x="4464843" y="1535893"/>
            <a:ext cx="571504" cy="60722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6248" y="507207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 кг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52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сложения смешанных чисел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235743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</a:rPr>
              <a:t>Отдельно сложить целые и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</a:rPr>
              <a:t>дробные части</a:t>
            </a:r>
            <a:endParaRPr lang="ru-RU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2843213" y="3068638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508625" y="30686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3643314"/>
            <a:ext cx="2040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Правильная дробь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3643314"/>
            <a:ext cx="2209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Неправильная дробь</a:t>
            </a:r>
            <a:endParaRPr lang="ru-RU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643174" y="4000504"/>
            <a:ext cx="1571636" cy="20002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6715140" y="392906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43570" y="4357694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Выделить целую часть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прибавить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ее к целой части суммы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6143644"/>
            <a:ext cx="1732013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</a:rPr>
              <a:t>записать ответ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5500694" y="5286388"/>
            <a:ext cx="857256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28794" y="128586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Привести к общему знаменателю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дробные части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00562" y="207167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35716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Выполните сложение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925513" y="1428750"/>
          <a:ext cx="2043112" cy="1214438"/>
        </p:xfrm>
        <a:graphic>
          <a:graphicData uri="http://schemas.openxmlformats.org/presentationml/2006/ole">
            <p:oleObj spid="_x0000_s36887" name="Формула" r:id="rId3" imgW="672808" imgH="393529" progId="Equation.3">
              <p:embed/>
            </p:oleObj>
          </a:graphicData>
        </a:graphic>
      </p:graphicFrame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359400" y="1428750"/>
          <a:ext cx="2092325" cy="1285875"/>
        </p:xfrm>
        <a:graphic>
          <a:graphicData uri="http://schemas.openxmlformats.org/presentationml/2006/ole">
            <p:oleObj spid="_x0000_s36888" name="Формула" r:id="rId4" imgW="647419" imgH="393529" progId="Equation.3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1000100" y="3214686"/>
          <a:ext cx="2446338" cy="1428750"/>
        </p:xfrm>
        <a:graphic>
          <a:graphicData uri="http://schemas.openxmlformats.org/presentationml/2006/ole">
            <p:oleObj spid="_x0000_s36889" name="Формула" r:id="rId5" imgW="583947" imgH="393529" progId="Equation.3">
              <p:embed/>
            </p:oleObj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5500694" y="3214686"/>
          <a:ext cx="1928826" cy="1428760"/>
        </p:xfrm>
        <a:graphic>
          <a:graphicData uri="http://schemas.openxmlformats.org/presentationml/2006/ole">
            <p:oleObj spid="_x0000_s36890" name="Формула" r:id="rId6" imgW="533169" imgH="393529" progId="Equation.3">
              <p:embed/>
            </p:oleObj>
          </a:graphicData>
        </a:graphic>
      </p:graphicFrame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3462338" y="5000625"/>
          <a:ext cx="2546350" cy="1357313"/>
        </p:xfrm>
        <a:graphic>
          <a:graphicData uri="http://schemas.openxmlformats.org/presentationml/2006/ole">
            <p:oleObj spid="_x0000_s36891" name="Формула" r:id="rId7" imgW="571252" imgH="393529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00034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926" y="53578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00" y="1142984"/>
            <a:ext cx="6929486" cy="3571900"/>
          </a:xfrm>
          <a:prstGeom prst="triangl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000100" y="4429132"/>
            <a:ext cx="357190" cy="285752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81503E-6 C 0.00121 -0.00393 0.00312 -0.0074 0.00347 -0.01156 C 0.00364 -0.0141 0.00104 -0.01642 0.00173 -0.01873 C 0.00243 -0.02127 0.00503 -0.02243 0.00694 -0.02335 C 0.02465 -0.03098 0.02899 -0.03168 0.04375 -0.03491 C 0.04618 -0.03815 0.0493 -0.04046 0.05087 -0.04439 C 0.05208 -0.0474 0.05243 -0.0511 0.05434 -0.05364 C 0.05555 -0.05526 0.05781 -0.05526 0.05955 -0.05595 C 0.06163 -0.06012 0.06475 -0.06335 0.06666 -0.06775 C 0.06771 -0.06983 0.06753 -0.0726 0.0684 -0.07468 C 0.07448 -0.08902 0.07135 -0.08023 0.07882 -0.08879 C 0.09305 -0.10543 0.08385 -0.10012 0.09462 -0.10497 C 0.1 -0.11954 0.10034 -0.1126 0.10868 -0.1237 C 0.1092 -0.12601 0.10937 -0.12879 0.11041 -0.13087 C 0.1118 -0.13364 0.11458 -0.1348 0.11562 -0.1378 C 0.12031 -0.14983 0.11284 -0.15838 0.12448 -0.16347 C 0.13385 -0.18243 0.14965 -0.20231 0.16666 -0.20786 C 0.1684 -0.21017 0.16979 -0.21318 0.17187 -0.2148 C 0.17396 -0.21642 0.17673 -0.21549 0.17882 -0.21734 C 0.18403 -0.22197 0.18021 -0.22566 0.18594 -0.2289 C 0.18871 -0.23052 0.19149 -0.23052 0.19462 -0.23121 C 0.19809 -0.23584 0.20104 -0.24139 0.20503 -0.24532 C 0.21059 -0.25064 0.21632 -0.25526 0.221 -0.26173 C 0.22378 -0.27306 0.22795 -0.27561 0.23333 -0.28509 C 0.23663 -0.29087 0.23871 -0.2978 0.24201 -0.30358 C 0.24548 -0.32301 0.25312 -0.32948 0.26475 -0.34104 C 0.26823 -0.35376 0.27361 -0.36416 0.28055 -0.37387 C 0.28385 -0.39191 0.27969 -0.37457 0.28941 -0.39491 C 0.29583 -0.40809 0.29444 -0.41087 0.30521 -0.41572 C 0.31232 -0.42566 0.33177 -0.44277 0.34201 -0.44624 C 0.34896 -0.45526 0.35278 -0.4615 0.36128 -0.46728 C 0.3625 -0.46405 0.36302 -0.46058 0.36475 -0.4578 C 0.36788 -0.45272 0.37274 -0.44948 0.37534 -0.44393 C 0.37656 -0.44162 0.37708 -0.43861 0.37882 -0.43676 C 0.38003 -0.43514 0.38246 -0.43514 0.38403 -0.43445 C 0.38993 -0.42867 0.39166 -0.42867 0.39462 -0.42058 C 0.39653 -0.41549 0.39566 -0.40879 0.39809 -0.40416 C 0.39913 -0.40185 0.40156 -0.40116 0.40347 -0.39954 C 0.41094 -0.39237 0.41076 -0.39191 0.41753 -0.38312 C 0.41875 -0.37919 0.41892 -0.37457 0.421 -0.37133 C 0.42222 -0.36948 0.42465 -0.37017 0.42621 -0.36902 C 0.43732 -0.36069 0.42969 -0.3637 0.44028 -0.35283 C 0.44219 -0.35075 0.44514 -0.34983 0.44722 -0.34798 C 0.45087 -0.34474 0.4533 -0.33827 0.45607 -0.3341 C 0.4618 -0.32509 0.4618 -0.32647 0.46996 -0.32 C 0.47604 -0.30936 0.48507 -0.30081 0.49462 -0.29665 C 0.49583 -0.29434 0.49635 -0.29133 0.49791 -0.28971 C 0.49948 -0.28809 0.50243 -0.28948 0.50347 -0.2874 C 0.51041 -0.27468 0.50399 -0.26775 0.51545 -0.25688 C 0.51788 -0.24555 0.52257 -0.24069 0.52795 -0.23121 C 0.53212 -0.20786 0.52569 -0.23214 0.53507 -0.21965 C 0.54323 -0.20856 0.53993 -0.20208 0.54878 -0.19376 C 0.55156 -0.17803 0.55573 -0.17064 0.56666 -0.16347 C 0.56979 -0.15908 0.57656 -0.14798 0.58229 -0.14474 C 0.58576 -0.14266 0.59288 -0.14012 0.59288 -0.14012 C 0.59531 -0.13064 0.59809 -0.12694 0.60521 -0.1237 C 0.61614 -0.10913 0.62587 -0.09087 0.63854 -0.07931 C 0.64687 -0.07191 0.64496 -0.07792 0.6526 -0.06775 C 0.65469 -0.06497 0.65555 -0.06081 0.65781 -0.05827 C 0.66094 -0.05457 0.66493 -0.05225 0.6684 -0.04902 C 0.67083 -0.04694 0.67326 -0.04462 0.67534 -0.04208 C 0.69253 -0.0215 0.67969 -0.03353 0.69114 -0.02335 C 0.69236 -0.02104 0.69375 -0.01873 0.69462 -0.01619 C 0.69548 -0.0141 0.69531 -0.01133 0.69635 -0.00925 C 0.69774 -0.00624 0.70625 0.00162 0.70694 0.00231 C 0.71076 0.0185 0.70555 -0.00069 0.71389 0.01873 C 0.71996 0.03283 0.71076 0.01919 0.71927 0.03052 C 0.71805 0.03214 0.71736 0.03514 0.71562 0.03514 C 0.71354 0.03514 0.71232 0.03168 0.71041 0.03052 C 0.70816 0.02936 0.70573 0.0289 0.70347 0.02821 C 0.68732 0.03029 0.67916 0.03538 0.66302 0.03746 C 0.66128 0.03584 0.65989 0.03283 0.65781 0.03283 C 0.62031 0.03121 0.58298 0.03607 0.54548 0.03746 C 0.50937 0.03653 0.46371 0.04486 0.42621 0.02821 C 0.3776 0.03006 0.33073 0.03283 0.28229 0.03052 C 0.2776 0.02381 0.27344 0.02335 0.26666 0.02104 C 0.20173 0.06312 0.121 0.02335 0.04896 0.03052 C 0.03142 0.02983 0.01389 0.0296 -0.00365 0.02821 C -0.00556 0.02798 -0.00695 0.02566 -0.00886 0.02566 C -0.01476 0.02566 -0.02049 0.02821 -0.02639 0.02821 " pathEditMode="relative" ptsTypes="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1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143</TotalTime>
  <Words>303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Тема1</vt:lpstr>
      <vt:lpstr>Формула</vt:lpstr>
      <vt:lpstr>Сложение и вычитание смешанных чисел</vt:lpstr>
      <vt:lpstr>Дроби Дроби всякие нужны,    Дроби всякие важны.    Дробь учи, тогда сверкнёт удача.    Если дроби будешь знать ,    Точно смысл их понимать, Станет легкой даже сложная задача.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Дроби Дроби всякие нужны,    Дроби всякие важны.    Дробь учи, тогда сверкнёт удача.    Если дроби будешь знать ,    Точно смысл их понимать, Станет легкой даже сложная задача. </dc:title>
  <dc:creator>игорь</dc:creator>
  <cp:lastModifiedBy>игорь</cp:lastModifiedBy>
  <cp:revision>33</cp:revision>
  <dcterms:created xsi:type="dcterms:W3CDTF">2012-11-06T19:24:24Z</dcterms:created>
  <dcterms:modified xsi:type="dcterms:W3CDTF">2013-11-07T20:05:25Z</dcterms:modified>
</cp:coreProperties>
</file>