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3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6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89" d="100"/>
          <a:sy n="89" d="100"/>
        </p:scale>
        <p:origin x="-1500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BC39-B2D8-4E98-BE60-7F4A5AA883C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72CD-2C51-4D14-BA18-E5FCBDF34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83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317B-6525-448E-BF51-67F6184230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844801"/>
            <a:ext cx="4171950" cy="2366433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283200"/>
            <a:ext cx="4171950" cy="1320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14937" y="366185"/>
            <a:ext cx="1471613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4300538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26860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50" y="2133601"/>
            <a:ext cx="26860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184"/>
            <a:ext cx="5886450" cy="156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1"/>
            <a:ext cx="5486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71450" y="8534401"/>
            <a:ext cx="16002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314FF786-D0FD-4007-BD9C-E23B436D64D1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43100" y="8534401"/>
            <a:ext cx="365760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72150" y="8534401"/>
            <a:ext cx="971550" cy="4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8640" y="251520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ОБРАЗОВАТЕЛЬНОЕ УЧРЕЖДЕНИЕ НАЧАЛЬНОГО ПРОФЕССИОНАЛЬНОГО ОБРАЗОВАНИЯ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УЧИЛИЩЕ №6 г. ЗИМА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76672" y="3851920"/>
            <a:ext cx="6072254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ФОТОАЛЬБОМ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Экстремизм\фото марафон\DSC025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714480"/>
            <a:ext cx="2707288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Экстремизм\фото марафон\DSC02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6" y="2428860"/>
            <a:ext cx="2706148" cy="2387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Экстремизм\фото марафон\DSC025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572000"/>
            <a:ext cx="272415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Экстремизм\фото марафон\DSC025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5429256"/>
            <a:ext cx="2777609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94" y="357158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направленности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«Общее дело»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10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Экстремизм\воспитательная\воспитательная\DSC02976 граж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428728"/>
            <a:ext cx="2724150" cy="2500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F:\Экстремизм\воспитательная\воспитательная\DSC03097граждани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285984"/>
            <a:ext cx="278608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Экстремизм\воспитательная\воспитательная\DSC03016№ 1граж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714876"/>
            <a:ext cx="271464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Экстремизм\воспитательная\воспитательная\DSC023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357818"/>
            <a:ext cx="278608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32" y="21428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Поисковый отряд «Надежда»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Экстремизм\воспитательная\DSC04312творчес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2" y="1214414"/>
            <a:ext cx="272415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F:\Экстремизм\фото1\DSC00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2071670"/>
            <a:ext cx="286702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Экстремизм\воспитательная\воспитательная\DSC011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6" y="4857752"/>
            <a:ext cx="274046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Экстремизм\фото1\сейдаг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5786446"/>
            <a:ext cx="285752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56" y="21428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единстве Наша сила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Экстремизм\воспитательная\воспитательная\2 абза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1285852"/>
            <a:ext cx="335758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Экстремизм\фото марафон\DSC02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64" y="3786182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Экстремизм\воспитательная\воспитательная\2 обзац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6286512"/>
            <a:ext cx="3286148" cy="233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56" y="28572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 профилактики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Экстремизм\мероприятия\Новая папка (3)\Новая папка (2)\DSC029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214546"/>
            <a:ext cx="285752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F:\Экстремизм\ФОТО_С.А.Анчутин\3-ий день\DSCF48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1428728"/>
            <a:ext cx="300039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Экстремизм\ФОТО_С.А.Анчутин\3-ий день\DSCF4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5572132"/>
            <a:ext cx="2927837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Экстремизм\воспитательная\воспитательная\DSC024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4500562"/>
            <a:ext cx="297143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604" y="42859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 истории училища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«Кузница кадров»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A6706D-F4F2-418A-8D0F-A75E01C09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титульного</Template>
  <TotalTime>172</TotalTime>
  <Words>35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Customer</dc:creator>
  <cp:keywords/>
  <dc:description/>
  <cp:lastModifiedBy>Admin</cp:lastModifiedBy>
  <cp:revision>35</cp:revision>
  <dcterms:created xsi:type="dcterms:W3CDTF">2011-11-11T02:10:50Z</dcterms:created>
  <dcterms:modified xsi:type="dcterms:W3CDTF">2012-11-12T08:34:37Z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TC030006920</vt:lpwstr>
  </property>
</Properties>
</file>