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75" r:id="rId3"/>
    <p:sldId id="257" r:id="rId4"/>
    <p:sldId id="264" r:id="rId5"/>
    <p:sldId id="259" r:id="rId6"/>
    <p:sldId id="265" r:id="rId7"/>
    <p:sldId id="260" r:id="rId8"/>
    <p:sldId id="270" r:id="rId9"/>
    <p:sldId id="268" r:id="rId10"/>
    <p:sldId id="262" r:id="rId11"/>
    <p:sldId id="263" r:id="rId12"/>
    <p:sldId id="276" r:id="rId13"/>
    <p:sldId id="277" r:id="rId14"/>
    <p:sldId id="267" r:id="rId15"/>
    <p:sldId id="258" r:id="rId16"/>
    <p:sldId id="272" r:id="rId17"/>
    <p:sldId id="269" r:id="rId18"/>
    <p:sldId id="280" r:id="rId19"/>
    <p:sldId id="271" r:id="rId20"/>
    <p:sldId id="266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46" autoAdjust="0"/>
  </p:normalViewPr>
  <p:slideViewPr>
    <p:cSldViewPr>
      <p:cViewPr>
        <p:scale>
          <a:sx n="60" d="100"/>
          <a:sy n="60" d="100"/>
        </p:scale>
        <p:origin x="-7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1556-D6BF-45C2-9EA6-E6744FE2A0B4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6968-6B14-41D0-9FA4-3CF460B14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D6E5-B495-4D61-84CB-21BE2A1707B6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E72C-D415-4EC2-95CD-BBB035CEA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E5A6-C543-4E35-9DE4-DF671FFAA7F3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6EA6-CC56-4E44-A3AA-C81135DA6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9125-E453-44F8-AEEC-51EE79EB16A8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4E5B-1E8C-4DC8-810A-E05A2BF4C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B11C-C83E-4F21-970E-977623A2F83E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95C4-7D1B-4D61-B5F8-9473CE8FD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CF11-70D6-45CF-9524-EB4C609ADAD2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862E-243F-4041-B1FF-52FFF9FDE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04E2-CC61-41FB-B6DE-733EC5AED5E1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F6CF-FBFA-4AF3-8E17-36714E06E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CFF4-801A-4E16-B748-BC10009A12B9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4E00-02BC-4D3D-9BA1-7DC6A12A2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E2D7-9F3F-4CF0-9C4B-AEE7B2115589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E0FF-8ED3-4C0A-8C22-D95376BDD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3505-7F1C-44AC-A67D-AAC54A125BC1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2D25-CB48-4D79-ACE8-C46D57812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D10C-0264-4FC8-A486-B626B129EAA6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C75E-C7D7-41C8-AB62-6C9FF165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25C9E-80E4-4FDC-B89D-720ACA68D526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7D980-F2F3-4F77-A2C5-8A0C596AE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19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193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  <a:t>Поздравительные открытки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Monotype Corsiva" pitchFamily="66" charset="0"/>
              </a:rPr>
              <a:t>от учащихся 5 «а» класса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915" t="26202" r="13258" b="9813"/>
          <a:stretch>
            <a:fillRect/>
          </a:stretch>
        </p:blipFill>
        <p:spPr bwMode="auto">
          <a:xfrm>
            <a:off x="7938" y="476250"/>
            <a:ext cx="9136062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9e4dee151c63d3992cbd5559b048b57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420938"/>
            <a:ext cx="1855788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7679" t="24236" r="31715" b="13750"/>
          <a:stretch>
            <a:fillRect/>
          </a:stretch>
        </p:blipFill>
        <p:spPr bwMode="auto">
          <a:xfrm>
            <a:off x="1331913" y="0"/>
            <a:ext cx="594042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87ea9a874ebc5b25f3c980fb59feff1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5652">
            <a:off x="3155126" y="4821001"/>
            <a:ext cx="913848" cy="893439"/>
          </a:xfrm>
          <a:prstGeom prst="rect">
            <a:avLst/>
          </a:prstGeom>
          <a:noFill/>
        </p:spPr>
      </p:pic>
      <p:pic>
        <p:nvPicPr>
          <p:cNvPr id="5" name="Picture 21" descr="87ea9a874ebc5b25f3c980fb59feff1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552">
            <a:off x="4140311" y="4929106"/>
            <a:ext cx="595022" cy="69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День защитника Отечества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23 февраля отмечается один из дней воинской славы России — </a:t>
            </a:r>
            <a:r>
              <a:rPr lang="ru-RU" b="1" dirty="0" smtClean="0">
                <a:solidFill>
                  <a:srgbClr val="C00000"/>
                </a:solidFill>
              </a:rPr>
              <a:t>День защитника Отечества.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 Б.Ельциным 13 марта 1995 года.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День Советской Армии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Военно-Морского Флота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Принято было считать, что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1922 году эта дата была официально объявлена </a:t>
            </a:r>
            <a:r>
              <a:rPr lang="ru-RU" dirty="0" smtClean="0">
                <a:solidFill>
                  <a:srgbClr val="C00000"/>
                </a:solidFill>
              </a:rPr>
              <a:t>Днем Красной Армии.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Позднее 23 февраля ежегодно отмечался в СССР как всенародный праздник — </a:t>
            </a:r>
            <a:r>
              <a:rPr lang="ru-RU" dirty="0" smtClean="0">
                <a:solidFill>
                  <a:srgbClr val="C00000"/>
                </a:solidFill>
              </a:rPr>
              <a:t>День Советской Армии и Военно-Морского Флота.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После распада Советского Союза дата была переименована в </a:t>
            </a:r>
            <a:r>
              <a:rPr lang="ru-RU" b="1" dirty="0" smtClean="0">
                <a:solidFill>
                  <a:srgbClr val="C00000"/>
                </a:solidFill>
              </a:rPr>
              <a:t>День защитника Отечества. 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3250" t="24983" r="22681" b="6250"/>
          <a:stretch>
            <a:fillRect/>
          </a:stretch>
        </p:blipFill>
        <p:spPr bwMode="auto">
          <a:xfrm>
            <a:off x="695325" y="0"/>
            <a:ext cx="7189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7" descr="39d9fc251bfb6691f195990a903c79d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557338"/>
            <a:ext cx="1076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9156" t="32111" r="28761" b="9813"/>
          <a:stretch>
            <a:fillRect/>
          </a:stretch>
        </p:blipFill>
        <p:spPr bwMode="auto">
          <a:xfrm>
            <a:off x="1331913" y="0"/>
            <a:ext cx="6624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7" descr="1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052513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4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125538"/>
            <a:ext cx="1914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3988" t="32111" r="22856" b="13750"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9227">
            <a:off x="4099479" y="123783"/>
            <a:ext cx="2453707" cy="28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9491" t="39984" r="30977" b="17688"/>
          <a:stretch>
            <a:fillRect/>
          </a:stretch>
        </p:blipFill>
        <p:spPr bwMode="auto">
          <a:xfrm>
            <a:off x="1692275" y="0"/>
            <a:ext cx="6378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0" descr="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2305050" cy="1141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Международный женский день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Международный женский день</a:t>
            </a:r>
            <a:r>
              <a:rPr lang="ru-RU" dirty="0" smtClean="0"/>
              <a:t> - праздник, отмечаемый ежегодно 8 марта в ряде стран как «женский день».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Ежегодно отмечается ООН как </a:t>
            </a:r>
            <a:r>
              <a:rPr lang="ru-RU" i="1" dirty="0" smtClean="0"/>
              <a:t>Международный день борьбы за права женщин и международный мир</a:t>
            </a:r>
            <a:r>
              <a:rPr lang="ru-RU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Исторически появился как день солидарности трудящихся женщин в борьбе за равенство прав и эмансипацию.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8822" t="27802" r="19904" b="6250"/>
          <a:stretch>
            <a:fillRect/>
          </a:stretch>
        </p:blipFill>
        <p:spPr bwMode="auto">
          <a:xfrm>
            <a:off x="323528" y="0"/>
            <a:ext cx="8496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blesk_dolmat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16732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День святого Валентина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День святого Валентина</a:t>
            </a:r>
            <a:r>
              <a:rPr lang="ru-RU" dirty="0" smtClean="0"/>
              <a:t>, или </a:t>
            </a:r>
            <a:r>
              <a:rPr lang="ru-RU" b="1" dirty="0" smtClean="0">
                <a:solidFill>
                  <a:srgbClr val="C00000"/>
                </a:solidFill>
              </a:rPr>
              <a:t>День всех влюблённых</a:t>
            </a:r>
            <a:r>
              <a:rPr lang="ru-RU" dirty="0" smtClean="0"/>
              <a:t> — праздник, который </a:t>
            </a:r>
            <a:br>
              <a:rPr lang="ru-RU" dirty="0" smtClean="0"/>
            </a:br>
            <a:r>
              <a:rPr lang="ru-RU" dirty="0" smtClean="0"/>
              <a:t>14 февраля отмечают многие люди по всему миру.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Отмечающие этот праздник дарят любимым и дорогим людям цветы, конфеты, игрушки, воздушные шарики и особые открытки (часто в форме сердечка), со стихами, любовными признаниями или пожеланиями любви — валентинки.</a:t>
            </a:r>
            <a:endParaRPr lang="ru-RU" dirty="0"/>
          </a:p>
        </p:txBody>
      </p:sp>
      <p:pic>
        <p:nvPicPr>
          <p:cNvPr id="6" name="Picture 16" descr="9cb5087eb2e4d1d4d72f66f752e8af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9384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upi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610">
            <a:off x="6908133" y="151275"/>
            <a:ext cx="1942981" cy="14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2914" t="26202" r="33192" b="16704"/>
          <a:stretch>
            <a:fillRect/>
          </a:stretch>
        </p:blipFill>
        <p:spPr bwMode="auto">
          <a:xfrm>
            <a:off x="323850" y="0"/>
            <a:ext cx="8631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2" descr="db301337e89631ead09588265d2b319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365104"/>
            <a:ext cx="1224161" cy="118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018.radikal.ru/i506/1203/17/ddae82c1ed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539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8976" t="22906" r="17783" b="16637"/>
          <a:stretch>
            <a:fillRect/>
          </a:stretch>
        </p:blipFill>
        <p:spPr>
          <a:xfrm>
            <a:off x="0" y="0"/>
            <a:ext cx="9297988" cy="6664325"/>
          </a:xfrm>
        </p:spPr>
      </p:pic>
      <p:pic>
        <p:nvPicPr>
          <p:cNvPr id="3" name="Picture 8" descr="4c5b8f986382f15f91973cdd776a13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1428750" cy="108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932" t="23911" r="51648" b="17688"/>
          <a:stretch>
            <a:fillRect/>
          </a:stretch>
        </p:blipFill>
        <p:spPr bwMode="auto">
          <a:xfrm>
            <a:off x="1835150" y="260350"/>
            <a:ext cx="5292725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971cbf7960e9cdce9d2b16b4ad9266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941168"/>
            <a:ext cx="2524956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944" t="27188" r="21849" b="10797"/>
          <a:stretch>
            <a:fillRect/>
          </a:stretch>
        </p:blipFill>
        <p:spPr bwMode="auto">
          <a:xfrm>
            <a:off x="468313" y="-53975"/>
            <a:ext cx="8351837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e3c60b13f5654c0042867b4a3021661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1428750" cy="95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4996" t="25220" r="11044" b="18672"/>
          <a:stretch>
            <a:fillRect/>
          </a:stretch>
        </p:blipFill>
        <p:spPr bwMode="auto">
          <a:xfrm>
            <a:off x="1692275" y="0"/>
            <a:ext cx="55435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f9a9c8dea34d4fac7952d97bf7a3fb7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3176"/>
            <a:ext cx="1860798" cy="15506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25220" r="17688" b="8829"/>
          <a:stretch>
            <a:fillRect/>
          </a:stretch>
        </p:blipFill>
        <p:spPr bwMode="auto">
          <a:xfrm>
            <a:off x="301625" y="158750"/>
            <a:ext cx="8842375" cy="65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a2e15d45cd8be2a7d3c22cea6cc953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5760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3004" t="23250" r="22856" b="14735"/>
          <a:stretch>
            <a:fillRect/>
          </a:stretch>
        </p:blipFill>
        <p:spPr bwMode="auto">
          <a:xfrm>
            <a:off x="539750" y="0"/>
            <a:ext cx="7920038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3" descr="18d4fe4e432762959454b5637960f7e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722" y="4005064"/>
            <a:ext cx="1128126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9222" t="22266" r="50172" b="15720"/>
          <a:stretch>
            <a:fillRect/>
          </a:stretch>
        </p:blipFill>
        <p:spPr bwMode="auto">
          <a:xfrm>
            <a:off x="1547813" y="0"/>
            <a:ext cx="5903912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1" descr="61cfca774becb99b15bf1eed7451022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5373688"/>
            <a:ext cx="1012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152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Поздравительные открытки</vt:lpstr>
      <vt:lpstr>День святого Валентина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День защитника Отечества</vt:lpstr>
      <vt:lpstr>День Советской Армии  и Военно-Морского Флота</vt:lpstr>
      <vt:lpstr>Слайд 14</vt:lpstr>
      <vt:lpstr>Слайд 15</vt:lpstr>
      <vt:lpstr>Слайд 16</vt:lpstr>
      <vt:lpstr>Слайд 17</vt:lpstr>
      <vt:lpstr>Международный женский день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 Цыбикова</dc:creator>
  <cp:lastModifiedBy>Тамара Цыбикова</cp:lastModifiedBy>
  <cp:revision>63</cp:revision>
  <dcterms:created xsi:type="dcterms:W3CDTF">2014-02-22T14:37:03Z</dcterms:created>
  <dcterms:modified xsi:type="dcterms:W3CDTF">2014-02-28T19:37:56Z</dcterms:modified>
</cp:coreProperties>
</file>