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60" r:id="rId16"/>
    <p:sldId id="291" r:id="rId17"/>
    <p:sldId id="287" r:id="rId18"/>
    <p:sldId id="288" r:id="rId19"/>
    <p:sldId id="289" r:id="rId20"/>
    <p:sldId id="290" r:id="rId21"/>
    <p:sldId id="285" r:id="rId22"/>
    <p:sldId id="286" r:id="rId23"/>
    <p:sldId id="284" r:id="rId24"/>
    <p:sldId id="261" r:id="rId25"/>
    <p:sldId id="263" r:id="rId26"/>
    <p:sldId id="292" r:id="rId27"/>
    <p:sldId id="265" r:id="rId28"/>
    <p:sldId id="266" r:id="rId29"/>
    <p:sldId id="267" r:id="rId30"/>
    <p:sldId id="269" r:id="rId31"/>
    <p:sldId id="25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6263-3E9F-4B4A-BD7F-09DF5016E59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950F-6A95-49B7-9A68-83FF7C2A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6263-3E9F-4B4A-BD7F-09DF5016E59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950F-6A95-49B7-9A68-83FF7C2A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6263-3E9F-4B4A-BD7F-09DF5016E59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950F-6A95-49B7-9A68-83FF7C2A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6263-3E9F-4B4A-BD7F-09DF5016E59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950F-6A95-49B7-9A68-83FF7C2A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6263-3E9F-4B4A-BD7F-09DF5016E59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950F-6A95-49B7-9A68-83FF7C2A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6263-3E9F-4B4A-BD7F-09DF5016E59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950F-6A95-49B7-9A68-83FF7C2A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6263-3E9F-4B4A-BD7F-09DF5016E59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950F-6A95-49B7-9A68-83FF7C2A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6263-3E9F-4B4A-BD7F-09DF5016E59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950F-6A95-49B7-9A68-83FF7C2A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6263-3E9F-4B4A-BD7F-09DF5016E59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950F-6A95-49B7-9A68-83FF7C2A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6263-3E9F-4B4A-BD7F-09DF5016E59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950F-6A95-49B7-9A68-83FF7C2A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6263-3E9F-4B4A-BD7F-09DF5016E59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950F-6A95-49B7-9A68-83FF7C2A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bg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06263-3E9F-4B4A-BD7F-09DF5016E598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0950F-6A95-49B7-9A68-83FF7C2A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Автоматизация звука 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929066"/>
            <a:ext cx="4000528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Лубянова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Геннадьевна, учитель-логопед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Сапоговская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«Назови ласково»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дракон – дракончик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друг - …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дрова - …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матрас - …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матрос - …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ватрушка - …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отрывок - 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Выучи скороговорку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Труба трубит,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труба поёт,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трубач по улице идёт.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Выучи скороговорку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 траве тропка, 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 тропке травка.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артинки машинок: старинные автомобили. Художник Наталья Логванова."/>
          <p:cNvPicPr>
            <a:picLocks noGrp="1"/>
          </p:cNvPicPr>
          <p:nvPr>
            <p:ph sz="half" idx="2"/>
          </p:nvPr>
        </p:nvPicPr>
        <p:blipFill>
          <a:blip r:embed="rId2" cstate="print"/>
          <a:srcRect t="37017"/>
          <a:stretch>
            <a:fillRect/>
          </a:stretch>
        </p:blipFill>
        <p:spPr bwMode="auto">
          <a:xfrm>
            <a:off x="4648200" y="3286124"/>
            <a:ext cx="4038600" cy="27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Выучи скороговорку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Трое трубачей трубили в трубы.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Выучи скороговорку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9291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Друг - у друга,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подруга – у подруги.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Дружат с другом, дружат с подругой.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артинка &quot; Дорожное движение&quot;. Художник Наталья Логванова.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58255" t="49848" b="7041"/>
          <a:stretch>
            <a:fillRect/>
          </a:stretch>
        </p:blipFill>
        <p:spPr bwMode="auto">
          <a:xfrm>
            <a:off x="5857884" y="3571876"/>
            <a:ext cx="2571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&quot;В салоне автобуса&quot;. Художник Наталья Логванова."/>
          <p:cNvPicPr/>
          <p:nvPr/>
        </p:nvPicPr>
        <p:blipFill>
          <a:blip r:embed="rId3" cstate="print"/>
          <a:srcRect t="32511" r="43304" b="20018"/>
          <a:stretch>
            <a:fillRect/>
          </a:stretch>
        </p:blipFill>
        <p:spPr bwMode="auto">
          <a:xfrm>
            <a:off x="5000628" y="1571612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Подскажи словечко!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Самой первой поспевает.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Витаминами снабжает.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Хвостик длинный, но не киска.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– сочная…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Нарисованные овощи. Автор иллюстрации – художник Наталья Логванова.&#10;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47110" t="32515" r="33379" b="43809"/>
          <a:stretch>
            <a:fillRect/>
          </a:stretch>
        </p:blipFill>
        <p:spPr bwMode="auto">
          <a:xfrm>
            <a:off x="6572264" y="3071810"/>
            <a:ext cx="18573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486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Над лугами, над водой</a:t>
            </a:r>
          </a:p>
          <a:p>
            <a:pPr>
              <a:buNone/>
            </a:pPr>
            <a:r>
              <a:rPr lang="ru-RU" dirty="0" smtClean="0"/>
              <a:t>Хлынул дождик проливной, </a:t>
            </a:r>
          </a:p>
          <a:p>
            <a:pPr>
              <a:buNone/>
            </a:pPr>
            <a:r>
              <a:rPr lang="ru-RU" dirty="0" smtClean="0"/>
              <a:t>А потом повисло</a:t>
            </a:r>
          </a:p>
          <a:p>
            <a:pPr>
              <a:buNone/>
            </a:pPr>
            <a:r>
              <a:rPr lang="ru-RU" dirty="0" smtClean="0"/>
              <a:t>В небе коромысло.</a:t>
            </a:r>
          </a:p>
          <a:p>
            <a:pPr>
              <a:buNone/>
            </a:pPr>
            <a:r>
              <a:rPr lang="ru-RU" dirty="0" smtClean="0"/>
              <a:t>Ребятишек радует</a:t>
            </a:r>
          </a:p>
          <a:p>
            <a:pPr>
              <a:buNone/>
            </a:pPr>
            <a:r>
              <a:rPr lang="ru-RU" dirty="0" smtClean="0"/>
              <a:t>Цветная…</a:t>
            </a:r>
            <a:endParaRPr lang="ru-RU" dirty="0"/>
          </a:p>
        </p:txBody>
      </p:sp>
      <p:pic>
        <p:nvPicPr>
          <p:cNvPr id="5" name="Содержимое 4" descr="Слониха и слоненок. Автор иллюстрации – художник Наталья Логванова.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52354" b="58152"/>
          <a:stretch>
            <a:fillRect/>
          </a:stretch>
        </p:blipFill>
        <p:spPr bwMode="auto">
          <a:xfrm>
            <a:off x="5380080" y="2766866"/>
            <a:ext cx="3192448" cy="219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Выше всех стоит она.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со всех сторон видна.</a:t>
            </a:r>
          </a:p>
          <a:p>
            <a:pPr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Белоглава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стара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Молчаливая…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ерблюд - иллюстрация к детским стихам. Художник Наталья Логванова."/>
          <p:cNvPicPr>
            <a:picLocks noGrp="1"/>
          </p:cNvPicPr>
          <p:nvPr>
            <p:ph sz="half" idx="2"/>
          </p:nvPr>
        </p:nvPicPr>
        <p:blipFill>
          <a:blip r:embed="rId2" cstate="print"/>
          <a:srcRect r="64862" b="58015"/>
          <a:stretch>
            <a:fillRect/>
          </a:stretch>
        </p:blipFill>
        <p:spPr bwMode="auto">
          <a:xfrm>
            <a:off x="4905037" y="1600200"/>
            <a:ext cx="2810235" cy="41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486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Дом зелёный без окошка.</a:t>
            </a:r>
          </a:p>
          <a:p>
            <a:pPr>
              <a:buNone/>
            </a:pPr>
            <a:r>
              <a:rPr lang="ru-RU" dirty="0" smtClean="0"/>
              <a:t>Тесноват уже немножко.</a:t>
            </a:r>
          </a:p>
          <a:p>
            <a:pPr>
              <a:buNone/>
            </a:pPr>
            <a:r>
              <a:rPr lang="ru-RU" dirty="0" smtClean="0"/>
              <a:t>Был приютом он для крох:</a:t>
            </a:r>
          </a:p>
          <a:p>
            <a:pPr>
              <a:buNone/>
            </a:pPr>
            <a:r>
              <a:rPr lang="ru-RU" dirty="0" smtClean="0"/>
              <a:t>Быстро в нём созрел…</a:t>
            </a:r>
            <a:endParaRPr lang="ru-RU" dirty="0"/>
          </a:p>
        </p:txBody>
      </p:sp>
      <p:pic>
        <p:nvPicPr>
          <p:cNvPr id="5" name="Содержимое 4" descr="Гусеница и кузнечик скачут на скакалках. Автор иллюстрации – художник Наталья Логванова.&#10;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68868" b="59463"/>
          <a:stretch>
            <a:fillRect/>
          </a:stretch>
        </p:blipFill>
        <p:spPr bwMode="auto">
          <a:xfrm>
            <a:off x="4929190" y="2701486"/>
            <a:ext cx="3757610" cy="22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Подросла за лето Марта.</a:t>
            </a:r>
          </a:p>
          <a:p>
            <a:pPr>
              <a:buNone/>
            </a:pPr>
            <a:r>
              <a:rPr lang="ru-RU" dirty="0" smtClean="0"/>
              <a:t>Маловата стала…</a:t>
            </a:r>
            <a:endParaRPr lang="ru-RU" dirty="0"/>
          </a:p>
        </p:txBody>
      </p:sp>
      <p:pic>
        <p:nvPicPr>
          <p:cNvPr id="5" name="Содержимое 4" descr="http://www.radionetplus.ru/uploads/posts/2013-02/1361098822_kartinki-dlya-detey-62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3884" y="2627506"/>
            <a:ext cx="2467232" cy="247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Повтори слоги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тра-тра-тра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тру-тру-тру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тры-тры-тры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трэ-трэ-трэ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тра-тро-тра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тры-тра-тры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тро-тру-тро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тры-тро-тры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затылке – хохолок,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завиточку завиток.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Огородный светофор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листочком -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Нарисованные овощи. Автор иллюстрации – художник Наталья Логванова.&#10;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49278" t="54613" r="24707" b="23290"/>
          <a:stretch>
            <a:fillRect/>
          </a:stretch>
        </p:blipFill>
        <p:spPr bwMode="auto">
          <a:xfrm>
            <a:off x="5214942" y="1714488"/>
            <a:ext cx="25003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полянке примостилась</a:t>
            </a:r>
          </a:p>
          <a:p>
            <a:pPr>
              <a:buNone/>
            </a:pPr>
            <a:r>
              <a:rPr lang="ru-RU" dirty="0" smtClean="0"/>
              <a:t>И росинкою умылась.</a:t>
            </a:r>
          </a:p>
          <a:p>
            <a:pPr>
              <a:buNone/>
            </a:pPr>
            <a:r>
              <a:rPr lang="ru-RU" dirty="0" smtClean="0"/>
              <a:t>В белой юбочке милашка</a:t>
            </a:r>
          </a:p>
          <a:p>
            <a:pPr>
              <a:buNone/>
            </a:pPr>
            <a:r>
              <a:rPr lang="ru-RU" dirty="0" smtClean="0"/>
              <a:t>Желтоглазая…</a:t>
            </a:r>
            <a:endParaRPr lang="ru-RU" dirty="0"/>
          </a:p>
        </p:txBody>
      </p:sp>
      <p:pic>
        <p:nvPicPr>
          <p:cNvPr id="8" name="Содержимое 7" descr="http://im1-tub-ru.yandex.net/i?id=170358608-45-72&amp;n=21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54331"/>
          <a:stretch>
            <a:fillRect/>
          </a:stretch>
        </p:blipFill>
        <p:spPr bwMode="auto">
          <a:xfrm>
            <a:off x="6072198" y="1857364"/>
            <a:ext cx="17859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иса и тетерев. Автор иллюстрации – художник Наталья Логванова.&#10;"/>
          <p:cNvPicPr/>
          <p:nvPr/>
        </p:nvPicPr>
        <p:blipFill>
          <a:blip r:embed="rId2" cstate="print"/>
          <a:srcRect l="30964" r="43655" b="80964"/>
          <a:stretch>
            <a:fillRect/>
          </a:stretch>
        </p:blipFill>
        <p:spPr bwMode="auto">
          <a:xfrm>
            <a:off x="6286512" y="1571612"/>
            <a:ext cx="142876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иса и тетерев. Автор иллюстрации – художник Наталья Логванова.&#10;"/>
          <p:cNvPicPr/>
          <p:nvPr/>
        </p:nvPicPr>
        <p:blipFill>
          <a:blip r:embed="rId2" cstate="print"/>
          <a:srcRect l="30964" r="43655" b="79061"/>
          <a:stretch>
            <a:fillRect/>
          </a:stretch>
        </p:blipFill>
        <p:spPr bwMode="auto">
          <a:xfrm>
            <a:off x="4786314" y="1643050"/>
            <a:ext cx="142876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Считалочка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Чёрный ворон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Сёстры резали пирог,</a:t>
            </a:r>
          </a:p>
          <a:p>
            <a:pPr>
              <a:buNone/>
            </a:pPr>
            <a:r>
              <a:rPr lang="ru-RU" dirty="0" smtClean="0"/>
              <a:t>Крошки бросив за порог.</a:t>
            </a:r>
          </a:p>
          <a:p>
            <a:pPr>
              <a:buNone/>
            </a:pPr>
            <a:r>
              <a:rPr lang="ru-RU" dirty="0" smtClean="0"/>
              <a:t>Прилетели воробьи,</a:t>
            </a:r>
          </a:p>
          <a:p>
            <a:pPr>
              <a:buNone/>
            </a:pPr>
            <a:r>
              <a:rPr lang="ru-RU" dirty="0" smtClean="0"/>
              <a:t>Всё склевали до зари.</a:t>
            </a:r>
          </a:p>
          <a:p>
            <a:pPr>
              <a:buNone/>
            </a:pPr>
            <a:r>
              <a:rPr lang="ru-RU" dirty="0" smtClean="0"/>
              <a:t>Чёрный ворон не успел</a:t>
            </a:r>
          </a:p>
          <a:p>
            <a:pPr>
              <a:buNone/>
            </a:pPr>
            <a:r>
              <a:rPr lang="ru-RU" dirty="0" smtClean="0"/>
              <a:t>И голодный улетел.</a:t>
            </a:r>
            <a:endParaRPr lang="ru-RU" dirty="0"/>
          </a:p>
        </p:txBody>
      </p:sp>
      <p:pic>
        <p:nvPicPr>
          <p:cNvPr id="7" name="Рисунок 6" descr="Лиса и тетерев. Автор иллюстрации – художник Наталья Логванова.&#10;"/>
          <p:cNvPicPr/>
          <p:nvPr/>
        </p:nvPicPr>
        <p:blipFill>
          <a:blip r:embed="rId2" cstate="print"/>
          <a:srcRect l="30964" r="43655" b="70939"/>
          <a:stretch>
            <a:fillRect/>
          </a:stretch>
        </p:blipFill>
        <p:spPr bwMode="auto">
          <a:xfrm>
            <a:off x="5572132" y="2285992"/>
            <a:ext cx="1428760" cy="109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detkinsk.ru/components/com_virtuemart/shop_image/product/76%D0%B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39211" t="76330" r="50481" b="4746"/>
          <a:stretch>
            <a:fillRect/>
          </a:stretch>
        </p:blipFill>
        <p:spPr bwMode="auto">
          <a:xfrm>
            <a:off x="7072330" y="4286256"/>
            <a:ext cx="20716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Назови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Буратино - картинка для детской азбуки. Художник Наталья Логванова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5"/>
            <a:ext cx="185735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etkinsk.ru/components/com_virtuemart/shop_image/product/76%D0%B7.jpg"/>
          <p:cNvPicPr/>
          <p:nvPr/>
        </p:nvPicPr>
        <p:blipFill>
          <a:blip r:embed="rId3" cstate="print">
            <a:lum bright="6000" contrast="21000"/>
          </a:blip>
          <a:srcRect l="11518" t="67638" r="76456" b="11518"/>
          <a:stretch>
            <a:fillRect/>
          </a:stretch>
        </p:blipFill>
        <p:spPr bwMode="auto">
          <a:xfrm>
            <a:off x="5357818" y="1428736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etkinsk.ru/components/com_virtuemart/shop_image/product/76%D0%B7.jpg"/>
          <p:cNvPicPr/>
          <p:nvPr/>
        </p:nvPicPr>
        <p:blipFill>
          <a:blip r:embed="rId3" cstate="print">
            <a:lum bright="26000" contrast="47000"/>
          </a:blip>
          <a:srcRect l="38979" t="22101" r="51684" b="58016"/>
          <a:stretch>
            <a:fillRect/>
          </a:stretch>
        </p:blipFill>
        <p:spPr bwMode="auto">
          <a:xfrm>
            <a:off x="2857488" y="1428736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etkinsk.ru/components/com_virtuemart/shop_image/product/76%D0%B7.jpg"/>
          <p:cNvPicPr/>
          <p:nvPr/>
        </p:nvPicPr>
        <p:blipFill>
          <a:blip r:embed="rId3" cstate="print">
            <a:lum bright="14000" contrast="42000"/>
          </a:blip>
          <a:srcRect l="16168" t="53122" r="75414" b="34179"/>
          <a:stretch>
            <a:fillRect/>
          </a:stretch>
        </p:blipFill>
        <p:spPr bwMode="auto">
          <a:xfrm>
            <a:off x="857224" y="4214818"/>
            <a:ext cx="100013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detkinsk.ru/components/com_virtuemart/shop_image/product/76%D0%B7.jpg"/>
          <p:cNvPicPr/>
          <p:nvPr/>
        </p:nvPicPr>
        <p:blipFill>
          <a:blip r:embed="rId3" cstate="print"/>
          <a:srcRect l="22020" t="76831" r="59941"/>
          <a:stretch>
            <a:fillRect/>
          </a:stretch>
        </p:blipFill>
        <p:spPr bwMode="auto">
          <a:xfrm>
            <a:off x="6286512" y="3786190"/>
            <a:ext cx="235742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detkinsk.ru/components/com_virtuemart/shop_image/product/76%D0%B7.jpg"/>
          <p:cNvPicPr/>
          <p:nvPr/>
        </p:nvPicPr>
        <p:blipFill>
          <a:blip r:embed="rId3" cstate="print"/>
          <a:srcRect l="35088" t="71393" r="50481" b="2538"/>
          <a:stretch>
            <a:fillRect/>
          </a:stretch>
        </p:blipFill>
        <p:spPr bwMode="auto">
          <a:xfrm>
            <a:off x="3286116" y="3929066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Назови животных и птиц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Нарисованные звери. Автор иллюстрации – художник Наталья Логванова.&#10;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-4000" contrast="12000"/>
          </a:blip>
          <a:srcRect l="33292" t="57769" r="40556"/>
          <a:stretch>
            <a:fillRect/>
          </a:stretch>
        </p:blipFill>
        <p:spPr bwMode="auto">
          <a:xfrm>
            <a:off x="1285852" y="3714752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Нарисованные звери. Автор иллюстрации – художник Наталья Логванова.&#10;"/>
          <p:cNvPicPr>
            <a:picLocks noGrp="1"/>
          </p:cNvPicPr>
          <p:nvPr>
            <p:ph sz="half" idx="2"/>
          </p:nvPr>
        </p:nvPicPr>
        <p:blipFill>
          <a:blip r:embed="rId2" cstate="print">
            <a:lum bright="-5000" contrast="21000"/>
          </a:blip>
          <a:srcRect l="7458" t="54613" r="64163" b="2917"/>
          <a:stretch>
            <a:fillRect/>
          </a:stretch>
        </p:blipFill>
        <p:spPr bwMode="auto">
          <a:xfrm>
            <a:off x="6286512" y="2143116"/>
            <a:ext cx="2214578" cy="334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Корова - картинка для детской азбуки. Художник Наталья Логванова.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3181344" cy="224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Лиса и тетерев. Автор иллюстрации – художник Наталья Логванова.&#10;"/>
          <p:cNvPicPr/>
          <p:nvPr/>
        </p:nvPicPr>
        <p:blipFill>
          <a:blip r:embed="rId4" cstate="print"/>
          <a:srcRect l="30964" r="43655" b="70939"/>
          <a:stretch>
            <a:fillRect/>
          </a:stretch>
        </p:blipFill>
        <p:spPr bwMode="auto">
          <a:xfrm>
            <a:off x="3857620" y="1714488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а &quot;Велосипедист&quot;. Художник Наталья Логванова."/>
          <p:cNvPicPr/>
          <p:nvPr/>
        </p:nvPicPr>
        <p:blipFill>
          <a:blip r:embed="rId5" cstate="print"/>
          <a:srcRect l="11542" r="48063" b="66014"/>
          <a:stretch>
            <a:fillRect/>
          </a:stretch>
        </p:blipFill>
        <p:spPr bwMode="auto">
          <a:xfrm>
            <a:off x="3714744" y="3857628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Назови фрукты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Нарисованные ягоды. Автор иллюстрации – художник Наталья Логванова.&#10;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9043" t="6151" r="38438" b="67485"/>
          <a:stretch>
            <a:fillRect/>
          </a:stretch>
        </p:blipFill>
        <p:spPr bwMode="auto">
          <a:xfrm rot="20921993">
            <a:off x="642910" y="2000240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Нарисованные ягоды. Автор иллюстрации – художник Наталья Логванова.&#10;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3384" t="32858" r="52890" b="46966"/>
          <a:stretch>
            <a:fillRect/>
          </a:stretch>
        </p:blipFill>
        <p:spPr bwMode="auto">
          <a:xfrm rot="1024271">
            <a:off x="5643570" y="2500306"/>
            <a:ext cx="21431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Нарисованные ягоды. Автор иллюстрации – художник Наталья Логванова.&#10;"/>
          <p:cNvPicPr>
            <a:picLocks/>
          </p:cNvPicPr>
          <p:nvPr/>
        </p:nvPicPr>
        <p:blipFill>
          <a:blip r:embed="rId2" cstate="print"/>
          <a:srcRect l="71541" t="25254" b="51070"/>
          <a:stretch>
            <a:fillRect/>
          </a:stretch>
        </p:blipFill>
        <p:spPr bwMode="auto">
          <a:xfrm>
            <a:off x="3071802" y="2857496"/>
            <a:ext cx="2214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Что растёт на нашей грядке?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637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Что растёт на нашей грядке?</a:t>
            </a:r>
          </a:p>
          <a:p>
            <a:pPr>
              <a:buNone/>
            </a:pPr>
            <a:r>
              <a:rPr lang="ru-RU" dirty="0" smtClean="0"/>
              <a:t>Огурцы, горошек сладкий,</a:t>
            </a:r>
          </a:p>
          <a:p>
            <a:pPr>
              <a:buNone/>
            </a:pPr>
            <a:r>
              <a:rPr lang="ru-RU" dirty="0" smtClean="0"/>
              <a:t>Помидоры и укроп</a:t>
            </a:r>
          </a:p>
          <a:p>
            <a:pPr>
              <a:buNone/>
            </a:pPr>
            <a:r>
              <a:rPr lang="ru-RU" dirty="0" smtClean="0"/>
              <a:t>Для приправы и для проб.</a:t>
            </a:r>
          </a:p>
          <a:p>
            <a:pPr>
              <a:buNone/>
            </a:pPr>
            <a:r>
              <a:rPr lang="ru-RU" dirty="0" smtClean="0"/>
              <a:t>Есть редиска и салат – </a:t>
            </a:r>
          </a:p>
          <a:p>
            <a:pPr>
              <a:buNone/>
            </a:pPr>
            <a:r>
              <a:rPr lang="ru-RU" dirty="0" smtClean="0"/>
              <a:t>Наша грядка просто клад.</a:t>
            </a:r>
          </a:p>
          <a:p>
            <a:pPr>
              <a:buNone/>
            </a:pPr>
            <a:r>
              <a:rPr lang="ru-RU" dirty="0" smtClean="0"/>
              <a:t>Если слушал ты внимательно, Запомнил обязательно.</a:t>
            </a:r>
          </a:p>
          <a:p>
            <a:pPr>
              <a:buNone/>
            </a:pPr>
            <a:r>
              <a:rPr lang="ru-RU" dirty="0" smtClean="0"/>
              <a:t>Отвечай-ка по порядку:</a:t>
            </a:r>
          </a:p>
          <a:p>
            <a:pPr>
              <a:buNone/>
            </a:pPr>
            <a:r>
              <a:rPr lang="ru-RU" dirty="0" smtClean="0"/>
              <a:t>Что растёт на </a:t>
            </a:r>
            <a:r>
              <a:rPr lang="ru-RU" smtClean="0"/>
              <a:t>нашей грядке?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 овощи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Нарисованные овощи. Автор иллюстрации – художник Наталья Логванова.&#10;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72401" t="53034" r="6133" b="24155"/>
          <a:stretch>
            <a:fillRect/>
          </a:stretch>
        </p:blipFill>
        <p:spPr bwMode="auto">
          <a:xfrm rot="20831341">
            <a:off x="1703258" y="4356246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Нарисованные овощи. Автор иллюстрации – художник Наталья Логванова.&#10;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49278" t="34532" r="31211" b="43809"/>
          <a:stretch>
            <a:fillRect/>
          </a:stretch>
        </p:blipFill>
        <p:spPr bwMode="auto">
          <a:xfrm rot="1007309">
            <a:off x="5786446" y="2643182"/>
            <a:ext cx="17145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Нарисованные овощи. Автор иллюстрации – художник Наталья Логванова.&#10;"/>
          <p:cNvPicPr>
            <a:picLocks/>
          </p:cNvPicPr>
          <p:nvPr/>
        </p:nvPicPr>
        <p:blipFill>
          <a:blip r:embed="rId2" cstate="print"/>
          <a:srcRect l="50722" t="53034" r="27599" b="21711"/>
          <a:stretch>
            <a:fillRect/>
          </a:stretch>
        </p:blipFill>
        <p:spPr bwMode="auto">
          <a:xfrm rot="21312041">
            <a:off x="779443" y="1827099"/>
            <a:ext cx="18573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4" descr="Нарисованные овощи. Автор иллюстрации – художник Наталья Логванова.&#10;"/>
          <p:cNvPicPr>
            <a:picLocks/>
          </p:cNvPicPr>
          <p:nvPr/>
        </p:nvPicPr>
        <p:blipFill>
          <a:blip r:embed="rId2" cstate="print"/>
          <a:srcRect l="23847" r="56642" b="71589"/>
          <a:stretch>
            <a:fillRect/>
          </a:stretch>
        </p:blipFill>
        <p:spPr bwMode="auto">
          <a:xfrm>
            <a:off x="3786182" y="1571612"/>
            <a:ext cx="1571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4" descr="Нарисованные овощи. Автор иллюстрации – художник Наталья Логванова.&#10;"/>
          <p:cNvPicPr>
            <a:picLocks/>
          </p:cNvPicPr>
          <p:nvPr/>
        </p:nvPicPr>
        <p:blipFill>
          <a:blip r:embed="rId2" cstate="print"/>
          <a:srcRect l="30008" t="28927" r="50722" b="45626"/>
          <a:stretch>
            <a:fillRect/>
          </a:stretch>
        </p:blipFill>
        <p:spPr bwMode="auto">
          <a:xfrm>
            <a:off x="3929058" y="4214818"/>
            <a:ext cx="17145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Составь предложения со словами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http://knigi.tomsk.ru/covers/000/490/913/original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9065" y="1600200"/>
            <a:ext cx="33548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http://img1.labirint.ru/books/320643/scrn_big_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4033" t="15477" r="75649" b="66700"/>
          <a:stretch>
            <a:fillRect/>
          </a:stretch>
        </p:blipFill>
        <p:spPr bwMode="auto">
          <a:xfrm>
            <a:off x="5214942" y="3357562"/>
            <a:ext cx="17859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 транспорт</a:t>
            </a:r>
            <a:endParaRPr lang="ru-RU" dirty="0"/>
          </a:p>
        </p:txBody>
      </p:sp>
      <p:pic>
        <p:nvPicPr>
          <p:cNvPr id="5" name="Содержимое 4" descr="Картинка &quot;Метро и подземка&quot;. Художник Наталья Логванова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3571900" cy="243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Картинка &quot;Дорожное движение&quot;. Художник Наталья Логванова.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42335" b="42863"/>
          <a:stretch>
            <a:fillRect/>
          </a:stretch>
        </p:blipFill>
        <p:spPr bwMode="auto">
          <a:xfrm>
            <a:off x="4214810" y="4572008"/>
            <a:ext cx="2328850" cy="167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машинок: трамвай и троллейбус. Художник Наталья Логванова."/>
          <p:cNvPicPr/>
          <p:nvPr/>
        </p:nvPicPr>
        <p:blipFill>
          <a:blip r:embed="rId4" cstate="print"/>
          <a:srcRect t="32466" r="32215"/>
          <a:stretch>
            <a:fillRect/>
          </a:stretch>
        </p:blipFill>
        <p:spPr bwMode="auto">
          <a:xfrm>
            <a:off x="714348" y="1285860"/>
            <a:ext cx="2214578" cy="22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машинок: кран, трамвай, автобус. Художник Наталья Логванова"/>
          <p:cNvPicPr/>
          <p:nvPr/>
        </p:nvPicPr>
        <p:blipFill>
          <a:blip r:embed="rId5" cstate="print"/>
          <a:srcRect b="69532"/>
          <a:stretch>
            <a:fillRect/>
          </a:stretch>
        </p:blipFill>
        <p:spPr bwMode="auto">
          <a:xfrm>
            <a:off x="4071934" y="2786058"/>
            <a:ext cx="3000375" cy="133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машинок: пожарная машина, экскаватор, светофор, поливальная машина. Художник Наталья Логванова."/>
          <p:cNvPicPr/>
          <p:nvPr/>
        </p:nvPicPr>
        <p:blipFill>
          <a:blip r:embed="rId6" cstate="print"/>
          <a:srcRect t="14777" r="59617" b="50124"/>
          <a:stretch>
            <a:fillRect/>
          </a:stretch>
        </p:blipFill>
        <p:spPr bwMode="auto">
          <a:xfrm>
            <a:off x="3786182" y="1285860"/>
            <a:ext cx="1285884" cy="135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машинок: пожарная машина, экскаватор, светофор, поливальная машина. Художник Наталья Логванова."/>
          <p:cNvPicPr/>
          <p:nvPr/>
        </p:nvPicPr>
        <p:blipFill>
          <a:blip r:embed="rId6" cstate="print"/>
          <a:srcRect l="35597" t="34852" b="30050"/>
          <a:stretch>
            <a:fillRect/>
          </a:stretch>
        </p:blipFill>
        <p:spPr bwMode="auto">
          <a:xfrm>
            <a:off x="7093290" y="1285860"/>
            <a:ext cx="205071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машинок: пожарная машина, экскаватор, светофор, поливальная машина. Художник Наталья Логванова."/>
          <p:cNvPicPr/>
          <p:nvPr/>
        </p:nvPicPr>
        <p:blipFill>
          <a:blip r:embed="rId6" cstate="print"/>
          <a:srcRect l="60276" t="66255"/>
          <a:stretch>
            <a:fillRect/>
          </a:stretch>
        </p:blipFill>
        <p:spPr bwMode="auto">
          <a:xfrm>
            <a:off x="7358050" y="3500438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Повтори слоги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атр-атр-атр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ытр-ытр-ытр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ятр-ятр-ятр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отр-отр-отр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итр-итр-итр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ютр-ютр-ютр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 </a:t>
            </a:r>
            <a:endParaRPr lang="ru-RU" dirty="0"/>
          </a:p>
        </p:txBody>
      </p:sp>
      <p:pic>
        <p:nvPicPr>
          <p:cNvPr id="7" name="Содержимое 6" descr="http://img.labirint.ru/images/comments_pic/1211/03labv725133198970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4757" t="43386" r="73680" b="43280"/>
          <a:stretch>
            <a:fillRect/>
          </a:stretch>
        </p:blipFill>
        <p:spPr bwMode="auto">
          <a:xfrm>
            <a:off x="714348" y="4857760"/>
            <a:ext cx="314327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mg.labirint.ru/images/comments_pic/1211/03labv725133198970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25313" t="62502" r="47985" b="24165"/>
          <a:stretch>
            <a:fillRect/>
          </a:stretch>
        </p:blipFill>
        <p:spPr bwMode="auto">
          <a:xfrm>
            <a:off x="2857488" y="2928934"/>
            <a:ext cx="28575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лониха и слоненок. Автор иллюстрации – художник Наталья Логванова."/>
          <p:cNvPicPr/>
          <p:nvPr/>
        </p:nvPicPr>
        <p:blipFill>
          <a:blip r:embed="rId3" cstate="print"/>
          <a:srcRect l="52354" b="58152"/>
          <a:stretch>
            <a:fillRect/>
          </a:stretch>
        </p:blipFill>
        <p:spPr bwMode="auto">
          <a:xfrm>
            <a:off x="3214678" y="1214422"/>
            <a:ext cx="301746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5" descr="http://img1.labirint.ru/books/278598/scrn_big_1.jpg"/>
          <p:cNvPicPr>
            <a:picLocks/>
          </p:cNvPicPr>
          <p:nvPr/>
        </p:nvPicPr>
        <p:blipFill>
          <a:blip r:embed="rId4" cstate="print"/>
          <a:srcRect l="5076" t="18348" r="81080" b="67891"/>
          <a:stretch>
            <a:fillRect/>
          </a:stretch>
        </p:blipFill>
        <p:spPr bwMode="auto">
          <a:xfrm>
            <a:off x="0" y="2214554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5" descr="http://img1.labirint.ru/books/278598/scrn_big_1.jpg"/>
          <p:cNvPicPr>
            <a:picLocks/>
          </p:cNvPicPr>
          <p:nvPr/>
        </p:nvPicPr>
        <p:blipFill>
          <a:blip r:embed="rId4" cstate="print"/>
          <a:srcRect l="26533" r="60326" b="86239"/>
          <a:stretch>
            <a:fillRect/>
          </a:stretch>
        </p:blipFill>
        <p:spPr bwMode="auto">
          <a:xfrm>
            <a:off x="6643702" y="2071678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g.labirint.ru/images/comments_pic/0923/03labeiq81243941368.jpg"/>
          <p:cNvPicPr/>
          <p:nvPr/>
        </p:nvPicPr>
        <p:blipFill>
          <a:blip r:embed="rId5" cstate="print"/>
          <a:srcRect l="15125" t="74668" r="68740" b="9914"/>
          <a:stretch>
            <a:fillRect/>
          </a:stretch>
        </p:blipFill>
        <p:spPr bwMode="auto">
          <a:xfrm>
            <a:off x="4500562" y="4786322"/>
            <a:ext cx="328614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Молодец!!!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Повтори слоги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адры-адры-адры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адру-адру-адру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адрэ-адрэ-адрэ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адра-адра-адра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одро-одро-одро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драка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драп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дразнит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драчун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дракон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драже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дро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дрозд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дробь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дрожжи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дрожать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дрофа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дрова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дровосек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трап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травка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трасса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трапеза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траншея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трамвай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трамплин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традиция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трос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трон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тройка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тропка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трогать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троллейбус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Трофим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тромбон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Посчитай слова от 1 до 5 и обратно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дрозд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друг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дракон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дровосек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Игра «Один-много»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дрозд - дрозды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драка - 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драчун - 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дракон - 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друг - 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дробь - 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дрофа - 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драгоценность - 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кедр - 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кадр - 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ведро - 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выдра - 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подруга - 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эскадра - 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тетрадь - 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матрас - 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Измени предложение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покупаю дрожжи.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вижу дрозда.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дрожу от холода.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несу дрова.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читаю о драконах.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съем другое драже.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643050"/>
            <a:ext cx="478634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Ты…Он…Она…Мы…Вы…Они…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454</Words>
  <Application>Microsoft Office PowerPoint</Application>
  <PresentationFormat>Экран (4:3)</PresentationFormat>
  <Paragraphs>163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Автоматизация звука Р</vt:lpstr>
      <vt:lpstr>Повтори слоги</vt:lpstr>
      <vt:lpstr>Повтори слоги</vt:lpstr>
      <vt:lpstr>Повтори слоги</vt:lpstr>
      <vt:lpstr>Слайд 5</vt:lpstr>
      <vt:lpstr>Слайд 6</vt:lpstr>
      <vt:lpstr>Посчитай слова от 1 до 5 и обратно</vt:lpstr>
      <vt:lpstr>Игра «Один-много»</vt:lpstr>
      <vt:lpstr>Измени предложение</vt:lpstr>
      <vt:lpstr>«Назови ласково»</vt:lpstr>
      <vt:lpstr>Выучи скороговорку</vt:lpstr>
      <vt:lpstr>Выучи скороговорку</vt:lpstr>
      <vt:lpstr>Выучи скороговорку</vt:lpstr>
      <vt:lpstr>Выучи скороговорку</vt:lpstr>
      <vt:lpstr>Подскажи словечко!</vt:lpstr>
      <vt:lpstr>Слайд 16</vt:lpstr>
      <vt:lpstr>Слайд 17</vt:lpstr>
      <vt:lpstr>Слайд 18</vt:lpstr>
      <vt:lpstr>Слайд 19</vt:lpstr>
      <vt:lpstr>Слайд 20</vt:lpstr>
      <vt:lpstr>Слайд 21</vt:lpstr>
      <vt:lpstr>Считалочка  Чёрный ворон </vt:lpstr>
      <vt:lpstr>Назови </vt:lpstr>
      <vt:lpstr>Назови животных и птиц</vt:lpstr>
      <vt:lpstr>Назови фрукты</vt:lpstr>
      <vt:lpstr>Что растёт на нашей грядке?</vt:lpstr>
      <vt:lpstr>Назови овощи</vt:lpstr>
      <vt:lpstr>Составь предложения со словами</vt:lpstr>
      <vt:lpstr>Назови транспорт</vt:lpstr>
      <vt:lpstr>Назови </vt:lpstr>
      <vt:lpstr>Молодец!!!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Р</dc:title>
  <dc:creator>123</dc:creator>
  <cp:lastModifiedBy>123</cp:lastModifiedBy>
  <cp:revision>56</cp:revision>
  <dcterms:created xsi:type="dcterms:W3CDTF">2013-10-30T04:26:51Z</dcterms:created>
  <dcterms:modified xsi:type="dcterms:W3CDTF">2014-02-11T04:28:15Z</dcterms:modified>
</cp:coreProperties>
</file>